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58" r:id="rId4"/>
    <p:sldId id="268" r:id="rId5"/>
    <p:sldId id="277" r:id="rId6"/>
    <p:sldId id="282" r:id="rId7"/>
    <p:sldId id="266" r:id="rId8"/>
    <p:sldId id="264" r:id="rId9"/>
    <p:sldId id="283" r:id="rId10"/>
    <p:sldId id="261" r:id="rId11"/>
    <p:sldId id="285" r:id="rId12"/>
    <p:sldId id="284" r:id="rId13"/>
    <p:sldId id="289" r:id="rId14"/>
    <p:sldId id="260" r:id="rId15"/>
    <p:sldId id="290" r:id="rId16"/>
    <p:sldId id="286" r:id="rId17"/>
    <p:sldId id="259" r:id="rId18"/>
    <p:sldId id="292" r:id="rId19"/>
    <p:sldId id="278" r:id="rId20"/>
    <p:sldId id="293" r:id="rId21"/>
    <p:sldId id="291" r:id="rId22"/>
    <p:sldId id="257" r:id="rId23"/>
  </p:sldIdLst>
  <p:sldSz cx="7561263" cy="106934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C5"/>
    <a:srgbClr val="911A0D"/>
    <a:srgbClr val="671209"/>
    <a:srgbClr val="74140A"/>
    <a:srgbClr val="9E1C0E"/>
    <a:srgbClr val="00B1E3"/>
    <a:srgbClr val="4A4947"/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014" y="3648"/>
      </p:cViewPr>
      <p:guideLst>
        <p:guide orient="horz" pos="3443"/>
        <p:guide pos="1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BF013E-4A2B-42F5-AA52-DCDAE9F1E1F9}" type="datetime1">
              <a:rPr lang="zh-CN" altLang="en-US"/>
              <a:pPr/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FD389F-21C5-494A-AA6B-E8637467569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9ECA007F-4E21-449A-ADE7-E9F93C157183}" type="datetime1">
              <a:rPr lang="zh-CN" altLang="en-US"/>
              <a:pPr/>
              <a:t>2021/10/29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Click to edit Master text style</a:t>
            </a:r>
          </a:p>
          <a:p>
            <a:pPr lvl="1"/>
            <a:r>
              <a:rPr lang="zh-CN" altLang="en-US" smtClean="0"/>
              <a:t>Second level</a:t>
            </a:r>
          </a:p>
          <a:p>
            <a:pPr lvl="2"/>
            <a:r>
              <a:rPr lang="zh-CN" altLang="en-US" smtClean="0"/>
              <a:t>Third level</a:t>
            </a:r>
          </a:p>
          <a:p>
            <a:pPr lvl="3"/>
            <a:r>
              <a:rPr lang="zh-CN" altLang="en-US" smtClean="0"/>
              <a:t>Fourth level</a:t>
            </a:r>
          </a:p>
          <a:p>
            <a:pPr lvl="4"/>
            <a:r>
              <a:rPr lang="zh-CN" altLang="en-US" smtClean="0"/>
              <a:t>Fifth level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44BA6417-FEFE-4F7D-8341-CBC21A198A3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Arial" panose="020B0604020202020204" pitchFamily="34" charset="0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Arial" panose="020B0604020202020204" pitchFamily="34" charset="0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Arial" panose="020B0604020202020204" pitchFamily="34" charset="0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Arial" panose="020B0604020202020204" pitchFamily="34" charset="0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Arial" panose="020B0604020202020204" pitchFamily="34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6417-FEFE-4F7D-8341-CBC21A198A3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5159" y="1750055"/>
            <a:ext cx="5670947" cy="37228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Click to edit Master title style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45159" y="5616512"/>
            <a:ext cx="5670947" cy="2581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Click to edit Master title style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BCB6-7D39-4A1B-92DB-E1BB87E42D7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Click to edit Master text style</a:t>
            </a:r>
          </a:p>
          <a:p>
            <a:pPr lvl="1"/>
            <a:r>
              <a:rPr lang="zh-CN" altLang="en-US" noProof="1" smtClean="0"/>
              <a:t>Second level</a:t>
            </a:r>
          </a:p>
          <a:p>
            <a:pPr lvl="2"/>
            <a:r>
              <a:rPr lang="zh-CN" altLang="en-US" noProof="1" smtClean="0"/>
              <a:t>Third level</a:t>
            </a:r>
          </a:p>
          <a:p>
            <a:pPr lvl="3"/>
            <a:r>
              <a:rPr lang="zh-CN" altLang="en-US" noProof="1" smtClean="0"/>
              <a:t>Fourth level</a:t>
            </a:r>
          </a:p>
          <a:p>
            <a:pPr lvl="4"/>
            <a:r>
              <a:rPr lang="zh-CN" altLang="en-US" noProof="1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70B3-02EA-4B40-BFDA-03846ED6D85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9839" y="569325"/>
            <a:ext cx="6521589" cy="206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Click to edit Master title style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19839" y="2846623"/>
            <a:ext cx="6521589" cy="67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Click to edit Master text style</a:t>
            </a:r>
          </a:p>
          <a:p>
            <a:pPr lvl="1"/>
            <a:r>
              <a:rPr lang="zh-CN" altLang="en-US" smtClean="0"/>
              <a:t>Second level</a:t>
            </a:r>
          </a:p>
          <a:p>
            <a:pPr lvl="2"/>
            <a:r>
              <a:rPr lang="zh-CN" altLang="en-US" smtClean="0"/>
              <a:t>Third level</a:t>
            </a:r>
          </a:p>
          <a:p>
            <a:pPr lvl="3"/>
            <a:r>
              <a:rPr lang="zh-CN" altLang="en-US" smtClean="0"/>
              <a:t>Fourth level</a:t>
            </a:r>
          </a:p>
          <a:p>
            <a:pPr lvl="4"/>
            <a:r>
              <a:rPr lang="zh-CN" altLang="en-US" smtClean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837" y="9911200"/>
            <a:ext cx="1701285" cy="56932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04670" y="9911200"/>
            <a:ext cx="2551927" cy="56932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40142" y="9911200"/>
            <a:ext cx="1701285" cy="56932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DECEB8FE-2722-47B2-9FE2-10FB836CCB4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Arial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Arial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Arial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Arial" panose="020B0604020202020204" pitchFamily="34" charset="0"/>
          <a:cs typeface="Arial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Arial" panose="020B0604020202020204" pitchFamily="34" charset="0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eyword_research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s://en.wikipedia.org/wiki/Website" TargetMode="External"/><Relationship Id="rId7" Type="http://schemas.openxmlformats.org/officeDocument/2006/relationships/hyperlink" Target="https://en.wikipedia.org/wiki/Algorithm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https://en.wikipedia.org/wiki/Web_traff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ternet_marketing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s://en.wikipedia.org/wiki/Web_search_engine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en.wikipedia.org/wiki/Web_page" TargetMode="External"/><Relationship Id="rId9" Type="http://schemas.openxmlformats.org/officeDocument/2006/relationships/hyperlink" Target="https://en.wikipedia.org/wiki/Search_engine_results_pa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bm.com/cloud/watson-assistant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gital_media" TargetMode="External"/><Relationship Id="rId3" Type="http://schemas.openxmlformats.org/officeDocument/2006/relationships/hyperlink" Target="https://en.wikipedia.org/wiki/Marketing" TargetMode="External"/><Relationship Id="rId7" Type="http://schemas.openxmlformats.org/officeDocument/2006/relationships/hyperlink" Target="https://en.wikipedia.org/wiki/Mobile_phon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esktop_computer" TargetMode="External"/><Relationship Id="rId5" Type="http://schemas.openxmlformats.org/officeDocument/2006/relationships/hyperlink" Target="https://en.wikipedia.org/wiki/Online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en.wikipedia.org/wiki/Internet" TargetMode="Externa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 noChangeArrowheads="1"/>
          </p:cNvPicPr>
          <p:nvPr/>
        </p:nvPicPr>
        <p:blipFill>
          <a:blip r:embed="rId2"/>
          <a:srcRect t="25578" b="10794"/>
          <a:stretch>
            <a:fillRect/>
          </a:stretch>
        </p:blipFill>
        <p:spPr bwMode="auto">
          <a:xfrm>
            <a:off x="1" y="0"/>
            <a:ext cx="7561263" cy="79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8" name="组合 8"/>
          <p:cNvGrpSpPr>
            <a:grpSpLocks/>
          </p:cNvGrpSpPr>
          <p:nvPr/>
        </p:nvGrpSpPr>
        <p:grpSpPr bwMode="auto">
          <a:xfrm>
            <a:off x="1" y="4866489"/>
            <a:ext cx="7561263" cy="5826913"/>
            <a:chOff x="0" y="2989943"/>
            <a:chExt cx="12192000" cy="3868057"/>
          </a:xfrm>
        </p:grpSpPr>
        <p:sp>
          <p:nvSpPr>
            <p:cNvPr id="8" name="任意多边形 7"/>
            <p:cNvSpPr/>
            <p:nvPr/>
          </p:nvSpPr>
          <p:spPr>
            <a:xfrm flipH="1">
              <a:off x="0" y="2989943"/>
              <a:ext cx="12192000" cy="3868057"/>
            </a:xfrm>
            <a:custGeom>
              <a:avLst/>
              <a:gdLst>
                <a:gd name="connsiteX0" fmla="*/ 0 w 12192000"/>
                <a:gd name="connsiteY0" fmla="*/ 0 h 3868057"/>
                <a:gd name="connsiteX1" fmla="*/ 0 w 12192000"/>
                <a:gd name="connsiteY1" fmla="*/ 3868057 h 3868057"/>
                <a:gd name="connsiteX2" fmla="*/ 12192000 w 12192000"/>
                <a:gd name="connsiteY2" fmla="*/ 3868057 h 3868057"/>
                <a:gd name="connsiteX3" fmla="*/ 12192000 w 12192000"/>
                <a:gd name="connsiteY3" fmla="*/ 2972707 h 386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868057">
                  <a:moveTo>
                    <a:pt x="0" y="0"/>
                  </a:moveTo>
                  <a:lnTo>
                    <a:pt x="0" y="3868057"/>
                  </a:lnTo>
                  <a:lnTo>
                    <a:pt x="12192000" y="3868057"/>
                  </a:lnTo>
                  <a:lnTo>
                    <a:pt x="12192000" y="2972707"/>
                  </a:lnTo>
                  <a:close/>
                </a:path>
              </a:pathLst>
            </a:custGeom>
            <a:solidFill>
              <a:srgbClr val="009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V="1">
              <a:off x="0" y="4338998"/>
              <a:ext cx="6662738" cy="1633326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11" name="直角三角形 10"/>
          <p:cNvSpPr/>
          <p:nvPr/>
        </p:nvSpPr>
        <p:spPr>
          <a:xfrm flipH="1" flipV="1">
            <a:off x="2912269" y="1"/>
            <a:ext cx="4648995" cy="5549676"/>
          </a:xfrm>
          <a:prstGeom prst="rtTriangle">
            <a:avLst/>
          </a:prstGeom>
          <a:solidFill>
            <a:srgbClr val="00B1E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0" name="直角三角形 9"/>
          <p:cNvSpPr/>
          <p:nvPr/>
        </p:nvSpPr>
        <p:spPr>
          <a:xfrm flipH="1" flipV="1">
            <a:off x="5121575" y="1"/>
            <a:ext cx="2439689" cy="2910981"/>
          </a:xfrm>
          <a:prstGeom prst="rtTriangle">
            <a:avLst/>
          </a:prstGeom>
          <a:solidFill>
            <a:srgbClr val="4A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4103" name="组合 14"/>
          <p:cNvGrpSpPr>
            <a:grpSpLocks/>
          </p:cNvGrpSpPr>
          <p:nvPr/>
        </p:nvGrpSpPr>
        <p:grpSpPr bwMode="auto">
          <a:xfrm>
            <a:off x="2679700" y="7697619"/>
            <a:ext cx="5069825" cy="1889055"/>
            <a:chOff x="5351771" y="4865417"/>
            <a:chExt cx="5827807" cy="1211041"/>
          </a:xfrm>
        </p:grpSpPr>
        <p:sp>
          <p:nvSpPr>
            <p:cNvPr id="4104" name="文本框 11"/>
            <p:cNvSpPr txBox="1">
              <a:spLocks noChangeArrowheads="1"/>
            </p:cNvSpPr>
            <p:nvPr/>
          </p:nvSpPr>
          <p:spPr bwMode="auto">
            <a:xfrm>
              <a:off x="5351771" y="4865417"/>
              <a:ext cx="5827807" cy="453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671209"/>
                  </a:solidFill>
                  <a:latin typeface="Corbel" pitchFamily="34" charset="0"/>
                  <a:cs typeface="Arial" pitchFamily="34" charset="0"/>
                </a:rPr>
                <a:t>ALASS</a:t>
              </a:r>
              <a:r>
                <a:rPr lang="en-US" altLang="zh-CN" sz="3200" b="1" dirty="0" smtClean="0">
                  <a:solidFill>
                    <a:srgbClr val="671209"/>
                  </a:solidFill>
                  <a:latin typeface="Corbel" pitchFamily="34" charset="0"/>
                  <a:cs typeface="Arial" pitchFamily="34" charset="0"/>
                </a:rPr>
                <a:t> Infotech Solution</a:t>
              </a:r>
              <a:endParaRPr lang="en-US" altLang="zh-CN" sz="3200" b="1" dirty="0">
                <a:solidFill>
                  <a:srgbClr val="671209"/>
                </a:solidFill>
                <a:latin typeface="Corbel" pitchFamily="34" charset="0"/>
                <a:cs typeface="Arial" pitchFamily="34" charset="0"/>
              </a:endParaRPr>
            </a:p>
          </p:txBody>
        </p:sp>
        <p:sp>
          <p:nvSpPr>
            <p:cNvPr id="4105" name="文本框 12"/>
            <p:cNvSpPr txBox="1">
              <a:spLocks noChangeArrowheads="1"/>
            </p:cNvSpPr>
            <p:nvPr/>
          </p:nvSpPr>
          <p:spPr bwMode="auto">
            <a:xfrm>
              <a:off x="5351771" y="5371843"/>
              <a:ext cx="5343144" cy="41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911A0D"/>
                  </a:solidFill>
                  <a:latin typeface="Corbel" pitchFamily="34" charset="0"/>
                  <a:cs typeface="Arial" pitchFamily="34" charset="0"/>
                </a:rPr>
                <a:t>Placement Consultancy , Data Processing</a:t>
              </a:r>
            </a:p>
            <a:p>
              <a:pPr algn="ctr"/>
              <a:r>
                <a:rPr lang="en-US" altLang="zh-CN" dirty="0" smtClean="0">
                  <a:solidFill>
                    <a:srgbClr val="911A0D"/>
                  </a:solidFill>
                  <a:latin typeface="Corbel" pitchFamily="34" charset="0"/>
                  <a:cs typeface="Arial" pitchFamily="34" charset="0"/>
                </a:rPr>
                <a:t>Marketing and Tuition</a:t>
              </a:r>
              <a:endParaRPr lang="zh-CN" altLang="en-US" dirty="0">
                <a:solidFill>
                  <a:srgbClr val="911A0D"/>
                </a:solidFill>
                <a:latin typeface="Corbel" pitchFamily="34" charset="0"/>
                <a:cs typeface="Arial" pitchFamily="34" charset="0"/>
              </a:endParaRPr>
            </a:p>
          </p:txBody>
        </p:sp>
        <p:sp>
          <p:nvSpPr>
            <p:cNvPr id="4106" name="文本框 13"/>
            <p:cNvSpPr txBox="1">
              <a:spLocks noChangeArrowheads="1"/>
            </p:cNvSpPr>
            <p:nvPr/>
          </p:nvSpPr>
          <p:spPr bwMode="auto">
            <a:xfrm>
              <a:off x="6300690" y="5819954"/>
              <a:ext cx="3373380" cy="2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altLang="zh-CN" sz="2000" dirty="0" smtClean="0">
                  <a:solidFill>
                    <a:srgbClr val="911A0D"/>
                  </a:solidFill>
                  <a:latin typeface="Script MT Bold" pitchFamily="66" charset="0"/>
                  <a:cs typeface="Arial" pitchFamily="34" charset="0"/>
                </a:rPr>
                <a:t>Nothing Is Impossible</a:t>
              </a:r>
              <a:endParaRPr lang="zh-CN" altLang="en-US" sz="2000" dirty="0">
                <a:solidFill>
                  <a:srgbClr val="911A0D"/>
                </a:solidFill>
                <a:latin typeface="Script MT Bold" pitchFamily="66" charset="0"/>
                <a:cs typeface="Arial" pitchFamily="34" charset="0"/>
              </a:endParaRPr>
            </a:p>
          </p:txBody>
        </p:sp>
      </p:grpSp>
      <p:pic>
        <p:nvPicPr>
          <p:cNvPr id="12" name="Picture 11" descr="WhatsApp_Image_2021-10-20_at_3.35.33_PM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6483350"/>
            <a:ext cx="1955800" cy="122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4"/>
          <p:cNvSpPr/>
          <p:nvPr/>
        </p:nvSpPr>
        <p:spPr>
          <a:xfrm>
            <a:off x="0" y="6178409"/>
            <a:ext cx="7573078" cy="4514991"/>
          </a:xfrm>
          <a:custGeom>
            <a:avLst/>
            <a:gdLst>
              <a:gd name="connsiteX0" fmla="*/ 0 w 12192000"/>
              <a:gd name="connsiteY0" fmla="*/ 0 h 2409825"/>
              <a:gd name="connsiteX1" fmla="*/ 12192000 w 12192000"/>
              <a:gd name="connsiteY1" fmla="*/ 0 h 2409825"/>
              <a:gd name="connsiteX2" fmla="*/ 12192000 w 12192000"/>
              <a:gd name="connsiteY2" fmla="*/ 2409825 h 2409825"/>
              <a:gd name="connsiteX3" fmla="*/ 0 w 12192000"/>
              <a:gd name="connsiteY3" fmla="*/ 2409825 h 2409825"/>
              <a:gd name="connsiteX4" fmla="*/ 0 w 12192000"/>
              <a:gd name="connsiteY4" fmla="*/ 0 h 2409825"/>
              <a:gd name="connsiteX0-1" fmla="*/ 0 w 12192000"/>
              <a:gd name="connsiteY0-2" fmla="*/ 0 h 2409825"/>
              <a:gd name="connsiteX1-3" fmla="*/ 12192000 w 12192000"/>
              <a:gd name="connsiteY1-4" fmla="*/ 0 h 2409825"/>
              <a:gd name="connsiteX2-5" fmla="*/ 12192000 w 12192000"/>
              <a:gd name="connsiteY2-6" fmla="*/ 2409825 h 2409825"/>
              <a:gd name="connsiteX3-7" fmla="*/ 0 w 12192000"/>
              <a:gd name="connsiteY3-8" fmla="*/ 2409825 h 2409825"/>
              <a:gd name="connsiteX4-9" fmla="*/ 0 w 12192000"/>
              <a:gd name="connsiteY4-10" fmla="*/ 0 h 2409825"/>
              <a:gd name="connsiteX0-11" fmla="*/ 0 w 12192000"/>
              <a:gd name="connsiteY0-12" fmla="*/ 438150 h 2409825"/>
              <a:gd name="connsiteX1-13" fmla="*/ 12192000 w 12192000"/>
              <a:gd name="connsiteY1-14" fmla="*/ 0 h 2409825"/>
              <a:gd name="connsiteX2-15" fmla="*/ 12192000 w 12192000"/>
              <a:gd name="connsiteY2-16" fmla="*/ 2409825 h 2409825"/>
              <a:gd name="connsiteX3-17" fmla="*/ 0 w 12192000"/>
              <a:gd name="connsiteY3-18" fmla="*/ 2409825 h 2409825"/>
              <a:gd name="connsiteX4-19" fmla="*/ 0 w 12192000"/>
              <a:gd name="connsiteY4-20" fmla="*/ 438150 h 2409825"/>
              <a:gd name="connsiteX0-21" fmla="*/ 0 w 12192000"/>
              <a:gd name="connsiteY0-22" fmla="*/ 704850 h 2676525"/>
              <a:gd name="connsiteX1-23" fmla="*/ 12192000 w 12192000"/>
              <a:gd name="connsiteY1-24" fmla="*/ 0 h 2676525"/>
              <a:gd name="connsiteX2-25" fmla="*/ 12192000 w 12192000"/>
              <a:gd name="connsiteY2-26" fmla="*/ 2676525 h 2676525"/>
              <a:gd name="connsiteX3-27" fmla="*/ 0 w 12192000"/>
              <a:gd name="connsiteY3-28" fmla="*/ 2676525 h 2676525"/>
              <a:gd name="connsiteX4-29" fmla="*/ 0 w 12192000"/>
              <a:gd name="connsiteY4-30" fmla="*/ 704850 h 2676525"/>
              <a:gd name="connsiteX0-31" fmla="*/ 0 w 12192000"/>
              <a:gd name="connsiteY0-32" fmla="*/ 704850 h 2676525"/>
              <a:gd name="connsiteX1-33" fmla="*/ 12192000 w 12192000"/>
              <a:gd name="connsiteY1-34" fmla="*/ 0 h 2676525"/>
              <a:gd name="connsiteX2-35" fmla="*/ 12192000 w 12192000"/>
              <a:gd name="connsiteY2-36" fmla="*/ 2676525 h 2676525"/>
              <a:gd name="connsiteX3-37" fmla="*/ 0 w 12192000"/>
              <a:gd name="connsiteY3-38" fmla="*/ 2676525 h 2676525"/>
              <a:gd name="connsiteX4-39" fmla="*/ 0 w 12192000"/>
              <a:gd name="connsiteY4-40" fmla="*/ 704850 h 2676525"/>
              <a:gd name="connsiteX0-41" fmla="*/ 0 w 12192000"/>
              <a:gd name="connsiteY0-42" fmla="*/ 704850 h 2676525"/>
              <a:gd name="connsiteX1-43" fmla="*/ 12192000 w 12192000"/>
              <a:gd name="connsiteY1-44" fmla="*/ 0 h 2676525"/>
              <a:gd name="connsiteX2-45" fmla="*/ 12192000 w 12192000"/>
              <a:gd name="connsiteY2-46" fmla="*/ 2676525 h 2676525"/>
              <a:gd name="connsiteX3-47" fmla="*/ 0 w 12192000"/>
              <a:gd name="connsiteY3-48" fmla="*/ 2676525 h 2676525"/>
              <a:gd name="connsiteX4-49" fmla="*/ 0 w 12192000"/>
              <a:gd name="connsiteY4-50" fmla="*/ 704850 h 2676525"/>
              <a:gd name="connsiteX0-51" fmla="*/ 0 w 12192000"/>
              <a:gd name="connsiteY0-52" fmla="*/ 819150 h 2676525"/>
              <a:gd name="connsiteX1-53" fmla="*/ 12192000 w 12192000"/>
              <a:gd name="connsiteY1-54" fmla="*/ 0 h 2676525"/>
              <a:gd name="connsiteX2-55" fmla="*/ 12192000 w 12192000"/>
              <a:gd name="connsiteY2-56" fmla="*/ 2676525 h 2676525"/>
              <a:gd name="connsiteX3-57" fmla="*/ 0 w 12192000"/>
              <a:gd name="connsiteY3-58" fmla="*/ 2676525 h 2676525"/>
              <a:gd name="connsiteX4-59" fmla="*/ 0 w 12192000"/>
              <a:gd name="connsiteY4-60" fmla="*/ 819150 h 2676525"/>
              <a:gd name="connsiteX0-61" fmla="*/ 0 w 12192000"/>
              <a:gd name="connsiteY0-62" fmla="*/ 819150 h 2676525"/>
              <a:gd name="connsiteX1-63" fmla="*/ 12192000 w 12192000"/>
              <a:gd name="connsiteY1-64" fmla="*/ 0 h 2676525"/>
              <a:gd name="connsiteX2-65" fmla="*/ 12192000 w 12192000"/>
              <a:gd name="connsiteY2-66" fmla="*/ 2676525 h 2676525"/>
              <a:gd name="connsiteX3-67" fmla="*/ 0 w 12192000"/>
              <a:gd name="connsiteY3-68" fmla="*/ 2676525 h 2676525"/>
              <a:gd name="connsiteX4-69" fmla="*/ 0 w 12192000"/>
              <a:gd name="connsiteY4-70" fmla="*/ 819150 h 2676525"/>
              <a:gd name="connsiteX0-71" fmla="*/ 0 w 12192000"/>
              <a:gd name="connsiteY0-72" fmla="*/ 819150 h 2676525"/>
              <a:gd name="connsiteX1-73" fmla="*/ 12192000 w 12192000"/>
              <a:gd name="connsiteY1-74" fmla="*/ 0 h 2676525"/>
              <a:gd name="connsiteX2-75" fmla="*/ 12192000 w 12192000"/>
              <a:gd name="connsiteY2-76" fmla="*/ 2676525 h 2676525"/>
              <a:gd name="connsiteX3-77" fmla="*/ 0 w 12192000"/>
              <a:gd name="connsiteY3-78" fmla="*/ 2676525 h 2676525"/>
              <a:gd name="connsiteX4-79" fmla="*/ 0 w 12192000"/>
              <a:gd name="connsiteY4-80" fmla="*/ 819150 h 2676525"/>
              <a:gd name="connsiteX0-81" fmla="*/ 0 w 12192000"/>
              <a:gd name="connsiteY0-82" fmla="*/ 1066800 h 2924175"/>
              <a:gd name="connsiteX1-83" fmla="*/ 12192000 w 12192000"/>
              <a:gd name="connsiteY1-84" fmla="*/ 0 h 2924175"/>
              <a:gd name="connsiteX2-85" fmla="*/ 12192000 w 12192000"/>
              <a:gd name="connsiteY2-86" fmla="*/ 2924175 h 2924175"/>
              <a:gd name="connsiteX3-87" fmla="*/ 0 w 12192000"/>
              <a:gd name="connsiteY3-88" fmla="*/ 2924175 h 2924175"/>
              <a:gd name="connsiteX4-89" fmla="*/ 0 w 12192000"/>
              <a:gd name="connsiteY4-90" fmla="*/ 1066800 h 2924175"/>
              <a:gd name="connsiteX0-91" fmla="*/ 0 w 12192000"/>
              <a:gd name="connsiteY0-92" fmla="*/ 1066800 h 2924175"/>
              <a:gd name="connsiteX1-93" fmla="*/ 12192000 w 12192000"/>
              <a:gd name="connsiteY1-94" fmla="*/ 0 h 2924175"/>
              <a:gd name="connsiteX2-95" fmla="*/ 12192000 w 12192000"/>
              <a:gd name="connsiteY2-96" fmla="*/ 2924175 h 2924175"/>
              <a:gd name="connsiteX3-97" fmla="*/ 0 w 12192000"/>
              <a:gd name="connsiteY3-98" fmla="*/ 2924175 h 2924175"/>
              <a:gd name="connsiteX4-99" fmla="*/ 0 w 12192000"/>
              <a:gd name="connsiteY4-100" fmla="*/ 1066800 h 2924175"/>
              <a:gd name="connsiteX0-101" fmla="*/ 0 w 12192000"/>
              <a:gd name="connsiteY0-102" fmla="*/ 1066800 h 2924175"/>
              <a:gd name="connsiteX1-103" fmla="*/ 12192000 w 12192000"/>
              <a:gd name="connsiteY1-104" fmla="*/ 0 h 2924175"/>
              <a:gd name="connsiteX2-105" fmla="*/ 12192000 w 12192000"/>
              <a:gd name="connsiteY2-106" fmla="*/ 2924175 h 2924175"/>
              <a:gd name="connsiteX3-107" fmla="*/ 0 w 12192000"/>
              <a:gd name="connsiteY3-108" fmla="*/ 2924175 h 2924175"/>
              <a:gd name="connsiteX4-109" fmla="*/ 0 w 12192000"/>
              <a:gd name="connsiteY4-110" fmla="*/ 1066800 h 2924175"/>
              <a:gd name="connsiteX0-111" fmla="*/ 0 w 12192000"/>
              <a:gd name="connsiteY0-112" fmla="*/ 1066800 h 2924175"/>
              <a:gd name="connsiteX1-113" fmla="*/ 12192000 w 12192000"/>
              <a:gd name="connsiteY1-114" fmla="*/ 0 h 2924175"/>
              <a:gd name="connsiteX2-115" fmla="*/ 12192000 w 12192000"/>
              <a:gd name="connsiteY2-116" fmla="*/ 2924175 h 2924175"/>
              <a:gd name="connsiteX3-117" fmla="*/ 0 w 12192000"/>
              <a:gd name="connsiteY3-118" fmla="*/ 2924175 h 2924175"/>
              <a:gd name="connsiteX4-119" fmla="*/ 0 w 12192000"/>
              <a:gd name="connsiteY4-120" fmla="*/ 1066800 h 2924175"/>
              <a:gd name="connsiteX0-121" fmla="*/ 0 w 12211050"/>
              <a:gd name="connsiteY0-122" fmla="*/ 1181100 h 2924175"/>
              <a:gd name="connsiteX1-123" fmla="*/ 12211050 w 12211050"/>
              <a:gd name="connsiteY1-124" fmla="*/ 0 h 2924175"/>
              <a:gd name="connsiteX2-125" fmla="*/ 12211050 w 12211050"/>
              <a:gd name="connsiteY2-126" fmla="*/ 2924175 h 2924175"/>
              <a:gd name="connsiteX3-127" fmla="*/ 19050 w 12211050"/>
              <a:gd name="connsiteY3-128" fmla="*/ 2924175 h 2924175"/>
              <a:gd name="connsiteX4-129" fmla="*/ 0 w 12211050"/>
              <a:gd name="connsiteY4-130" fmla="*/ 1181100 h 2924175"/>
              <a:gd name="connsiteX0-131" fmla="*/ 0 w 12211050"/>
              <a:gd name="connsiteY0-132" fmla="*/ 1181100 h 2924175"/>
              <a:gd name="connsiteX1-133" fmla="*/ 12211050 w 12211050"/>
              <a:gd name="connsiteY1-134" fmla="*/ 0 h 2924175"/>
              <a:gd name="connsiteX2-135" fmla="*/ 12211050 w 12211050"/>
              <a:gd name="connsiteY2-136" fmla="*/ 2924175 h 2924175"/>
              <a:gd name="connsiteX3-137" fmla="*/ 19050 w 12211050"/>
              <a:gd name="connsiteY3-138" fmla="*/ 2924175 h 2924175"/>
              <a:gd name="connsiteX4-139" fmla="*/ 0 w 12211050"/>
              <a:gd name="connsiteY4-140" fmla="*/ 1181100 h 2924175"/>
              <a:gd name="connsiteX0-141" fmla="*/ 0 w 12211050"/>
              <a:gd name="connsiteY0-142" fmla="*/ 1181100 h 2924175"/>
              <a:gd name="connsiteX1-143" fmla="*/ 12211050 w 12211050"/>
              <a:gd name="connsiteY1-144" fmla="*/ 0 h 2924175"/>
              <a:gd name="connsiteX2-145" fmla="*/ 12211050 w 12211050"/>
              <a:gd name="connsiteY2-146" fmla="*/ 2924175 h 2924175"/>
              <a:gd name="connsiteX3-147" fmla="*/ 19050 w 12211050"/>
              <a:gd name="connsiteY3-148" fmla="*/ 2924175 h 2924175"/>
              <a:gd name="connsiteX4-149" fmla="*/ 0 w 12211050"/>
              <a:gd name="connsiteY4-150" fmla="*/ 1181100 h 2924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1050" h="2924175">
                <a:moveTo>
                  <a:pt x="0" y="1181100"/>
                </a:moveTo>
                <a:cubicBezTo>
                  <a:pt x="635000" y="1143000"/>
                  <a:pt x="6794500" y="1409700"/>
                  <a:pt x="12211050" y="0"/>
                </a:cubicBezTo>
                <a:lnTo>
                  <a:pt x="12211050" y="2924175"/>
                </a:lnTo>
                <a:lnTo>
                  <a:pt x="19050" y="2924175"/>
                </a:lnTo>
                <a:lnTo>
                  <a:pt x="0" y="1181100"/>
                </a:lnTo>
                <a:close/>
              </a:path>
            </a:pathLst>
          </a:cu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8" name="矩形 4"/>
          <p:cNvSpPr/>
          <p:nvPr/>
        </p:nvSpPr>
        <p:spPr>
          <a:xfrm>
            <a:off x="-23629" y="5906050"/>
            <a:ext cx="7584892" cy="2163433"/>
          </a:xfrm>
          <a:custGeom>
            <a:avLst/>
            <a:gdLst>
              <a:gd name="connsiteX0" fmla="*/ 0 w 12192000"/>
              <a:gd name="connsiteY0" fmla="*/ 0 h 2409825"/>
              <a:gd name="connsiteX1" fmla="*/ 12192000 w 12192000"/>
              <a:gd name="connsiteY1" fmla="*/ 0 h 2409825"/>
              <a:gd name="connsiteX2" fmla="*/ 12192000 w 12192000"/>
              <a:gd name="connsiteY2" fmla="*/ 2409825 h 2409825"/>
              <a:gd name="connsiteX3" fmla="*/ 0 w 12192000"/>
              <a:gd name="connsiteY3" fmla="*/ 2409825 h 2409825"/>
              <a:gd name="connsiteX4" fmla="*/ 0 w 12192000"/>
              <a:gd name="connsiteY4" fmla="*/ 0 h 2409825"/>
              <a:gd name="connsiteX0-1" fmla="*/ 0 w 12192000"/>
              <a:gd name="connsiteY0-2" fmla="*/ 0 h 2409825"/>
              <a:gd name="connsiteX1-3" fmla="*/ 12192000 w 12192000"/>
              <a:gd name="connsiteY1-4" fmla="*/ 0 h 2409825"/>
              <a:gd name="connsiteX2-5" fmla="*/ 12192000 w 12192000"/>
              <a:gd name="connsiteY2-6" fmla="*/ 2409825 h 2409825"/>
              <a:gd name="connsiteX3-7" fmla="*/ 0 w 12192000"/>
              <a:gd name="connsiteY3-8" fmla="*/ 2409825 h 2409825"/>
              <a:gd name="connsiteX4-9" fmla="*/ 0 w 12192000"/>
              <a:gd name="connsiteY4-10" fmla="*/ 0 h 2409825"/>
              <a:gd name="connsiteX0-11" fmla="*/ 0 w 12192000"/>
              <a:gd name="connsiteY0-12" fmla="*/ 438150 h 2409825"/>
              <a:gd name="connsiteX1-13" fmla="*/ 12192000 w 12192000"/>
              <a:gd name="connsiteY1-14" fmla="*/ 0 h 2409825"/>
              <a:gd name="connsiteX2-15" fmla="*/ 12192000 w 12192000"/>
              <a:gd name="connsiteY2-16" fmla="*/ 2409825 h 2409825"/>
              <a:gd name="connsiteX3-17" fmla="*/ 0 w 12192000"/>
              <a:gd name="connsiteY3-18" fmla="*/ 2409825 h 2409825"/>
              <a:gd name="connsiteX4-19" fmla="*/ 0 w 12192000"/>
              <a:gd name="connsiteY4-20" fmla="*/ 438150 h 2409825"/>
              <a:gd name="connsiteX0-21" fmla="*/ 0 w 12192000"/>
              <a:gd name="connsiteY0-22" fmla="*/ 704850 h 2676525"/>
              <a:gd name="connsiteX1-23" fmla="*/ 12192000 w 12192000"/>
              <a:gd name="connsiteY1-24" fmla="*/ 0 h 2676525"/>
              <a:gd name="connsiteX2-25" fmla="*/ 12192000 w 12192000"/>
              <a:gd name="connsiteY2-26" fmla="*/ 2676525 h 2676525"/>
              <a:gd name="connsiteX3-27" fmla="*/ 0 w 12192000"/>
              <a:gd name="connsiteY3-28" fmla="*/ 2676525 h 2676525"/>
              <a:gd name="connsiteX4-29" fmla="*/ 0 w 12192000"/>
              <a:gd name="connsiteY4-30" fmla="*/ 704850 h 2676525"/>
              <a:gd name="connsiteX0-31" fmla="*/ 0 w 12192000"/>
              <a:gd name="connsiteY0-32" fmla="*/ 704850 h 2676525"/>
              <a:gd name="connsiteX1-33" fmla="*/ 12192000 w 12192000"/>
              <a:gd name="connsiteY1-34" fmla="*/ 0 h 2676525"/>
              <a:gd name="connsiteX2-35" fmla="*/ 12192000 w 12192000"/>
              <a:gd name="connsiteY2-36" fmla="*/ 2676525 h 2676525"/>
              <a:gd name="connsiteX3-37" fmla="*/ 0 w 12192000"/>
              <a:gd name="connsiteY3-38" fmla="*/ 2676525 h 2676525"/>
              <a:gd name="connsiteX4-39" fmla="*/ 0 w 12192000"/>
              <a:gd name="connsiteY4-40" fmla="*/ 704850 h 2676525"/>
              <a:gd name="connsiteX0-41" fmla="*/ 0 w 12192000"/>
              <a:gd name="connsiteY0-42" fmla="*/ 704850 h 2676525"/>
              <a:gd name="connsiteX1-43" fmla="*/ 12192000 w 12192000"/>
              <a:gd name="connsiteY1-44" fmla="*/ 0 h 2676525"/>
              <a:gd name="connsiteX2-45" fmla="*/ 12192000 w 12192000"/>
              <a:gd name="connsiteY2-46" fmla="*/ 2676525 h 2676525"/>
              <a:gd name="connsiteX3-47" fmla="*/ 0 w 12192000"/>
              <a:gd name="connsiteY3-48" fmla="*/ 2676525 h 2676525"/>
              <a:gd name="connsiteX4-49" fmla="*/ 0 w 12192000"/>
              <a:gd name="connsiteY4-50" fmla="*/ 704850 h 2676525"/>
              <a:gd name="connsiteX0-51" fmla="*/ 0 w 12192000"/>
              <a:gd name="connsiteY0-52" fmla="*/ 819150 h 2676525"/>
              <a:gd name="connsiteX1-53" fmla="*/ 12192000 w 12192000"/>
              <a:gd name="connsiteY1-54" fmla="*/ 0 h 2676525"/>
              <a:gd name="connsiteX2-55" fmla="*/ 12192000 w 12192000"/>
              <a:gd name="connsiteY2-56" fmla="*/ 2676525 h 2676525"/>
              <a:gd name="connsiteX3-57" fmla="*/ 0 w 12192000"/>
              <a:gd name="connsiteY3-58" fmla="*/ 2676525 h 2676525"/>
              <a:gd name="connsiteX4-59" fmla="*/ 0 w 12192000"/>
              <a:gd name="connsiteY4-60" fmla="*/ 819150 h 2676525"/>
              <a:gd name="connsiteX0-61" fmla="*/ 0 w 12192000"/>
              <a:gd name="connsiteY0-62" fmla="*/ 819150 h 2676525"/>
              <a:gd name="connsiteX1-63" fmla="*/ 12192000 w 12192000"/>
              <a:gd name="connsiteY1-64" fmla="*/ 0 h 2676525"/>
              <a:gd name="connsiteX2-65" fmla="*/ 12192000 w 12192000"/>
              <a:gd name="connsiteY2-66" fmla="*/ 2676525 h 2676525"/>
              <a:gd name="connsiteX3-67" fmla="*/ 0 w 12192000"/>
              <a:gd name="connsiteY3-68" fmla="*/ 2676525 h 2676525"/>
              <a:gd name="connsiteX4-69" fmla="*/ 0 w 12192000"/>
              <a:gd name="connsiteY4-70" fmla="*/ 819150 h 2676525"/>
              <a:gd name="connsiteX0-71" fmla="*/ 0 w 12192000"/>
              <a:gd name="connsiteY0-72" fmla="*/ 819150 h 2676525"/>
              <a:gd name="connsiteX1-73" fmla="*/ 12192000 w 12192000"/>
              <a:gd name="connsiteY1-74" fmla="*/ 0 h 2676525"/>
              <a:gd name="connsiteX2-75" fmla="*/ 12192000 w 12192000"/>
              <a:gd name="connsiteY2-76" fmla="*/ 2676525 h 2676525"/>
              <a:gd name="connsiteX3-77" fmla="*/ 0 w 12192000"/>
              <a:gd name="connsiteY3-78" fmla="*/ 2676525 h 2676525"/>
              <a:gd name="connsiteX4-79" fmla="*/ 0 w 12192000"/>
              <a:gd name="connsiteY4-80" fmla="*/ 819150 h 2676525"/>
              <a:gd name="connsiteX0-81" fmla="*/ 0 w 12192000"/>
              <a:gd name="connsiteY0-82" fmla="*/ 1066800 h 2924175"/>
              <a:gd name="connsiteX1-83" fmla="*/ 12192000 w 12192000"/>
              <a:gd name="connsiteY1-84" fmla="*/ 0 h 2924175"/>
              <a:gd name="connsiteX2-85" fmla="*/ 12192000 w 12192000"/>
              <a:gd name="connsiteY2-86" fmla="*/ 2924175 h 2924175"/>
              <a:gd name="connsiteX3-87" fmla="*/ 0 w 12192000"/>
              <a:gd name="connsiteY3-88" fmla="*/ 2924175 h 2924175"/>
              <a:gd name="connsiteX4-89" fmla="*/ 0 w 12192000"/>
              <a:gd name="connsiteY4-90" fmla="*/ 1066800 h 2924175"/>
              <a:gd name="connsiteX0-91" fmla="*/ 0 w 12192000"/>
              <a:gd name="connsiteY0-92" fmla="*/ 1066800 h 2924175"/>
              <a:gd name="connsiteX1-93" fmla="*/ 12192000 w 12192000"/>
              <a:gd name="connsiteY1-94" fmla="*/ 0 h 2924175"/>
              <a:gd name="connsiteX2-95" fmla="*/ 12192000 w 12192000"/>
              <a:gd name="connsiteY2-96" fmla="*/ 2924175 h 2924175"/>
              <a:gd name="connsiteX3-97" fmla="*/ 0 w 12192000"/>
              <a:gd name="connsiteY3-98" fmla="*/ 2924175 h 2924175"/>
              <a:gd name="connsiteX4-99" fmla="*/ 0 w 12192000"/>
              <a:gd name="connsiteY4-100" fmla="*/ 1066800 h 2924175"/>
              <a:gd name="connsiteX0-101" fmla="*/ 0 w 12192000"/>
              <a:gd name="connsiteY0-102" fmla="*/ 1066800 h 2924175"/>
              <a:gd name="connsiteX1-103" fmla="*/ 12192000 w 12192000"/>
              <a:gd name="connsiteY1-104" fmla="*/ 0 h 2924175"/>
              <a:gd name="connsiteX2-105" fmla="*/ 12192000 w 12192000"/>
              <a:gd name="connsiteY2-106" fmla="*/ 2924175 h 2924175"/>
              <a:gd name="connsiteX3-107" fmla="*/ 0 w 12192000"/>
              <a:gd name="connsiteY3-108" fmla="*/ 2924175 h 2924175"/>
              <a:gd name="connsiteX4-109" fmla="*/ 0 w 12192000"/>
              <a:gd name="connsiteY4-110" fmla="*/ 1066800 h 2924175"/>
              <a:gd name="connsiteX0-111" fmla="*/ 0 w 12192000"/>
              <a:gd name="connsiteY0-112" fmla="*/ 1066800 h 2924175"/>
              <a:gd name="connsiteX1-113" fmla="*/ 12192000 w 12192000"/>
              <a:gd name="connsiteY1-114" fmla="*/ 0 h 2924175"/>
              <a:gd name="connsiteX2-115" fmla="*/ 12192000 w 12192000"/>
              <a:gd name="connsiteY2-116" fmla="*/ 2924175 h 2924175"/>
              <a:gd name="connsiteX3-117" fmla="*/ 0 w 12192000"/>
              <a:gd name="connsiteY3-118" fmla="*/ 2924175 h 2924175"/>
              <a:gd name="connsiteX4-119" fmla="*/ 0 w 12192000"/>
              <a:gd name="connsiteY4-120" fmla="*/ 1066800 h 2924175"/>
              <a:gd name="connsiteX0-121" fmla="*/ 0 w 12211050"/>
              <a:gd name="connsiteY0-122" fmla="*/ 1181100 h 2924175"/>
              <a:gd name="connsiteX1-123" fmla="*/ 12211050 w 12211050"/>
              <a:gd name="connsiteY1-124" fmla="*/ 0 h 2924175"/>
              <a:gd name="connsiteX2-125" fmla="*/ 12211050 w 12211050"/>
              <a:gd name="connsiteY2-126" fmla="*/ 2924175 h 2924175"/>
              <a:gd name="connsiteX3-127" fmla="*/ 19050 w 12211050"/>
              <a:gd name="connsiteY3-128" fmla="*/ 2924175 h 2924175"/>
              <a:gd name="connsiteX4-129" fmla="*/ 0 w 12211050"/>
              <a:gd name="connsiteY4-130" fmla="*/ 1181100 h 2924175"/>
              <a:gd name="connsiteX0-131" fmla="*/ 0 w 12211050"/>
              <a:gd name="connsiteY0-132" fmla="*/ 1181100 h 2924175"/>
              <a:gd name="connsiteX1-133" fmla="*/ 12211050 w 12211050"/>
              <a:gd name="connsiteY1-134" fmla="*/ 0 h 2924175"/>
              <a:gd name="connsiteX2-135" fmla="*/ 12211050 w 12211050"/>
              <a:gd name="connsiteY2-136" fmla="*/ 2924175 h 2924175"/>
              <a:gd name="connsiteX3-137" fmla="*/ 19050 w 12211050"/>
              <a:gd name="connsiteY3-138" fmla="*/ 2924175 h 2924175"/>
              <a:gd name="connsiteX4-139" fmla="*/ 0 w 12211050"/>
              <a:gd name="connsiteY4-140" fmla="*/ 1181100 h 2924175"/>
              <a:gd name="connsiteX0-141" fmla="*/ 0 w 12211050"/>
              <a:gd name="connsiteY0-142" fmla="*/ 1181100 h 2924175"/>
              <a:gd name="connsiteX1-143" fmla="*/ 12211050 w 12211050"/>
              <a:gd name="connsiteY1-144" fmla="*/ 0 h 2924175"/>
              <a:gd name="connsiteX2-145" fmla="*/ 12211050 w 12211050"/>
              <a:gd name="connsiteY2-146" fmla="*/ 2924175 h 2924175"/>
              <a:gd name="connsiteX3-147" fmla="*/ 19050 w 12211050"/>
              <a:gd name="connsiteY3-148" fmla="*/ 2924175 h 2924175"/>
              <a:gd name="connsiteX4-149" fmla="*/ 0 w 12211050"/>
              <a:gd name="connsiteY4-150" fmla="*/ 1181100 h 2924175"/>
              <a:gd name="connsiteX0-151" fmla="*/ 0 w 12211050"/>
              <a:gd name="connsiteY0-152" fmla="*/ 1181100 h 10293081"/>
              <a:gd name="connsiteX1-153" fmla="*/ 12211050 w 12211050"/>
              <a:gd name="connsiteY1-154" fmla="*/ 0 h 10293081"/>
              <a:gd name="connsiteX2-155" fmla="*/ 12211050 w 12211050"/>
              <a:gd name="connsiteY2-156" fmla="*/ 2924175 h 10293081"/>
              <a:gd name="connsiteX3-157" fmla="*/ 0 w 12211050"/>
              <a:gd name="connsiteY3-158" fmla="*/ 10293081 h 10293081"/>
              <a:gd name="connsiteX4-159" fmla="*/ 0 w 12211050"/>
              <a:gd name="connsiteY4-160" fmla="*/ 1181100 h 10293081"/>
              <a:gd name="connsiteX0-161" fmla="*/ 0 w 12230100"/>
              <a:gd name="connsiteY0-162" fmla="*/ 8082139 h 10293081"/>
              <a:gd name="connsiteX1-163" fmla="*/ 12230100 w 12230100"/>
              <a:gd name="connsiteY1-164" fmla="*/ 0 h 10293081"/>
              <a:gd name="connsiteX2-165" fmla="*/ 12230100 w 12230100"/>
              <a:gd name="connsiteY2-166" fmla="*/ 2924175 h 10293081"/>
              <a:gd name="connsiteX3-167" fmla="*/ 19050 w 12230100"/>
              <a:gd name="connsiteY3-168" fmla="*/ 10293081 h 10293081"/>
              <a:gd name="connsiteX4-169" fmla="*/ 0 w 12230100"/>
              <a:gd name="connsiteY4-170" fmla="*/ 8082139 h 10293081"/>
              <a:gd name="connsiteX0-171" fmla="*/ 0 w 12230100"/>
              <a:gd name="connsiteY0-172" fmla="*/ 8082139 h 10293081"/>
              <a:gd name="connsiteX1-173" fmla="*/ 12230100 w 12230100"/>
              <a:gd name="connsiteY1-174" fmla="*/ 0 h 10293081"/>
              <a:gd name="connsiteX2-175" fmla="*/ 12230100 w 12230100"/>
              <a:gd name="connsiteY2-176" fmla="*/ 2924175 h 10293081"/>
              <a:gd name="connsiteX3-177" fmla="*/ 19050 w 12230100"/>
              <a:gd name="connsiteY3-178" fmla="*/ 10293081 h 10293081"/>
              <a:gd name="connsiteX4-179" fmla="*/ 0 w 12230100"/>
              <a:gd name="connsiteY4-180" fmla="*/ 8082139 h 10293081"/>
              <a:gd name="connsiteX0-181" fmla="*/ 0 w 12230100"/>
              <a:gd name="connsiteY0-182" fmla="*/ 8082139 h 10293081"/>
              <a:gd name="connsiteX1-183" fmla="*/ 12230100 w 12230100"/>
              <a:gd name="connsiteY1-184" fmla="*/ 0 h 10293081"/>
              <a:gd name="connsiteX2-185" fmla="*/ 12230100 w 12230100"/>
              <a:gd name="connsiteY2-186" fmla="*/ 2924175 h 10293081"/>
              <a:gd name="connsiteX3-187" fmla="*/ 19050 w 12230100"/>
              <a:gd name="connsiteY3-188" fmla="*/ 10293081 h 10293081"/>
              <a:gd name="connsiteX4-189" fmla="*/ 0 w 12230100"/>
              <a:gd name="connsiteY4-190" fmla="*/ 8082139 h 10293081"/>
              <a:gd name="connsiteX0-191" fmla="*/ 0 w 12230100"/>
              <a:gd name="connsiteY0-192" fmla="*/ 8082139 h 10318654"/>
              <a:gd name="connsiteX1-193" fmla="*/ 12230100 w 12230100"/>
              <a:gd name="connsiteY1-194" fmla="*/ 0 h 10318654"/>
              <a:gd name="connsiteX2-195" fmla="*/ 12230100 w 12230100"/>
              <a:gd name="connsiteY2-196" fmla="*/ 2924175 h 10318654"/>
              <a:gd name="connsiteX3-197" fmla="*/ 19050 w 12230100"/>
              <a:gd name="connsiteY3-198" fmla="*/ 10293081 h 10318654"/>
              <a:gd name="connsiteX4-199" fmla="*/ 0 w 12230100"/>
              <a:gd name="connsiteY4-200" fmla="*/ 8082139 h 10318654"/>
              <a:gd name="connsiteX0-201" fmla="*/ 0 w 12230100"/>
              <a:gd name="connsiteY0-202" fmla="*/ 8082139 h 10320404"/>
              <a:gd name="connsiteX1-203" fmla="*/ 12230100 w 12230100"/>
              <a:gd name="connsiteY1-204" fmla="*/ 0 h 10320404"/>
              <a:gd name="connsiteX2-205" fmla="*/ 12230100 w 12230100"/>
              <a:gd name="connsiteY2-206" fmla="*/ 2924175 h 10320404"/>
              <a:gd name="connsiteX3-207" fmla="*/ 19050 w 12230100"/>
              <a:gd name="connsiteY3-208" fmla="*/ 10293081 h 10320404"/>
              <a:gd name="connsiteX4-209" fmla="*/ 0 w 12230100"/>
              <a:gd name="connsiteY4-210" fmla="*/ 8082139 h 10320404"/>
              <a:gd name="connsiteX0-211" fmla="*/ 0 w 12230100"/>
              <a:gd name="connsiteY0-212" fmla="*/ 8082139 h 10408286"/>
              <a:gd name="connsiteX1-213" fmla="*/ 12230100 w 12230100"/>
              <a:gd name="connsiteY1-214" fmla="*/ 0 h 10408286"/>
              <a:gd name="connsiteX2-215" fmla="*/ 12230100 w 12230100"/>
              <a:gd name="connsiteY2-216" fmla="*/ 2924175 h 10408286"/>
              <a:gd name="connsiteX3-217" fmla="*/ 19050 w 12230100"/>
              <a:gd name="connsiteY3-218" fmla="*/ 10293081 h 10408286"/>
              <a:gd name="connsiteX4-219" fmla="*/ 0 w 12230100"/>
              <a:gd name="connsiteY4-220" fmla="*/ 8082139 h 10408286"/>
              <a:gd name="connsiteX0-221" fmla="*/ 0 w 12230100"/>
              <a:gd name="connsiteY0-222" fmla="*/ 8082139 h 10408286"/>
              <a:gd name="connsiteX1-223" fmla="*/ 12230100 w 12230100"/>
              <a:gd name="connsiteY1-224" fmla="*/ 0 h 10408286"/>
              <a:gd name="connsiteX2-225" fmla="*/ 12230100 w 12230100"/>
              <a:gd name="connsiteY2-226" fmla="*/ 2924175 h 10408286"/>
              <a:gd name="connsiteX3-227" fmla="*/ 19050 w 12230100"/>
              <a:gd name="connsiteY3-228" fmla="*/ 10293081 h 10408286"/>
              <a:gd name="connsiteX4-229" fmla="*/ 0 w 12230100"/>
              <a:gd name="connsiteY4-230" fmla="*/ 8082139 h 10408286"/>
              <a:gd name="connsiteX0-231" fmla="*/ 0 w 12230100"/>
              <a:gd name="connsiteY0-232" fmla="*/ 8082139 h 10408286"/>
              <a:gd name="connsiteX1-233" fmla="*/ 12230100 w 12230100"/>
              <a:gd name="connsiteY1-234" fmla="*/ 0 h 10408286"/>
              <a:gd name="connsiteX2-235" fmla="*/ 12230100 w 12230100"/>
              <a:gd name="connsiteY2-236" fmla="*/ 2924175 h 10408286"/>
              <a:gd name="connsiteX3-237" fmla="*/ 19050 w 12230100"/>
              <a:gd name="connsiteY3-238" fmla="*/ 10293081 h 10408286"/>
              <a:gd name="connsiteX4-239" fmla="*/ 0 w 12230100"/>
              <a:gd name="connsiteY4-240" fmla="*/ 8082139 h 10408286"/>
              <a:gd name="connsiteX0-241" fmla="*/ 0 w 12230100"/>
              <a:gd name="connsiteY0-242" fmla="*/ 8783940 h 10408286"/>
              <a:gd name="connsiteX1-243" fmla="*/ 12230100 w 12230100"/>
              <a:gd name="connsiteY1-244" fmla="*/ 0 h 10408286"/>
              <a:gd name="connsiteX2-245" fmla="*/ 12230100 w 12230100"/>
              <a:gd name="connsiteY2-246" fmla="*/ 2924175 h 10408286"/>
              <a:gd name="connsiteX3-247" fmla="*/ 19050 w 12230100"/>
              <a:gd name="connsiteY3-248" fmla="*/ 10293081 h 10408286"/>
              <a:gd name="connsiteX4-249" fmla="*/ 0 w 12230100"/>
              <a:gd name="connsiteY4-250" fmla="*/ 8783940 h 10408286"/>
              <a:gd name="connsiteX0-251" fmla="*/ 0 w 12230100"/>
              <a:gd name="connsiteY0-252" fmla="*/ 8783940 h 10408286"/>
              <a:gd name="connsiteX1-253" fmla="*/ 12230100 w 12230100"/>
              <a:gd name="connsiteY1-254" fmla="*/ 0 h 10408286"/>
              <a:gd name="connsiteX2-255" fmla="*/ 12230100 w 12230100"/>
              <a:gd name="connsiteY2-256" fmla="*/ 2924175 h 10408286"/>
              <a:gd name="connsiteX3-257" fmla="*/ 19050 w 12230100"/>
              <a:gd name="connsiteY3-258" fmla="*/ 10293081 h 10408286"/>
              <a:gd name="connsiteX4-259" fmla="*/ 0 w 12230100"/>
              <a:gd name="connsiteY4-260" fmla="*/ 8783940 h 10408286"/>
              <a:gd name="connsiteX0-261" fmla="*/ 0 w 12230100"/>
              <a:gd name="connsiteY0-262" fmla="*/ 8783940 h 10408286"/>
              <a:gd name="connsiteX1-263" fmla="*/ 12230100 w 12230100"/>
              <a:gd name="connsiteY1-264" fmla="*/ 0 h 10408286"/>
              <a:gd name="connsiteX2-265" fmla="*/ 12230100 w 12230100"/>
              <a:gd name="connsiteY2-266" fmla="*/ 2924175 h 10408286"/>
              <a:gd name="connsiteX3-267" fmla="*/ 19050 w 12230100"/>
              <a:gd name="connsiteY3-268" fmla="*/ 10293081 h 10408286"/>
              <a:gd name="connsiteX4-269" fmla="*/ 0 w 12230100"/>
              <a:gd name="connsiteY4-270" fmla="*/ 8783940 h 10408286"/>
              <a:gd name="connsiteX0-271" fmla="*/ 0 w 12230100"/>
              <a:gd name="connsiteY0-272" fmla="*/ 8783940 h 10443542"/>
              <a:gd name="connsiteX1-273" fmla="*/ 12230100 w 12230100"/>
              <a:gd name="connsiteY1-274" fmla="*/ 0 h 10443542"/>
              <a:gd name="connsiteX2-275" fmla="*/ 12230100 w 12230100"/>
              <a:gd name="connsiteY2-276" fmla="*/ 2924175 h 10443542"/>
              <a:gd name="connsiteX3-277" fmla="*/ 19050 w 12230100"/>
              <a:gd name="connsiteY3-278" fmla="*/ 10293081 h 10443542"/>
              <a:gd name="connsiteX4-279" fmla="*/ 0 w 12230100"/>
              <a:gd name="connsiteY4-280" fmla="*/ 8783940 h 10443542"/>
              <a:gd name="connsiteX0-281" fmla="*/ 0 w 12230100"/>
              <a:gd name="connsiteY0-282" fmla="*/ 8783940 h 10443542"/>
              <a:gd name="connsiteX1-283" fmla="*/ 12230100 w 12230100"/>
              <a:gd name="connsiteY1-284" fmla="*/ 0 h 10443542"/>
              <a:gd name="connsiteX2-285" fmla="*/ 12230100 w 12230100"/>
              <a:gd name="connsiteY2-286" fmla="*/ 2924175 h 10443542"/>
              <a:gd name="connsiteX3-287" fmla="*/ 19050 w 12230100"/>
              <a:gd name="connsiteY3-288" fmla="*/ 10293081 h 10443542"/>
              <a:gd name="connsiteX4-289" fmla="*/ 0 w 12230100"/>
              <a:gd name="connsiteY4-290" fmla="*/ 8783940 h 10443542"/>
              <a:gd name="connsiteX0-291" fmla="*/ 0 w 12249150"/>
              <a:gd name="connsiteY0-292" fmla="*/ 7380339 h 10443542"/>
              <a:gd name="connsiteX1-293" fmla="*/ 12249150 w 12249150"/>
              <a:gd name="connsiteY1-294" fmla="*/ 0 h 10443542"/>
              <a:gd name="connsiteX2-295" fmla="*/ 12249150 w 12249150"/>
              <a:gd name="connsiteY2-296" fmla="*/ 2924175 h 10443542"/>
              <a:gd name="connsiteX3-297" fmla="*/ 38100 w 12249150"/>
              <a:gd name="connsiteY3-298" fmla="*/ 10293081 h 10443542"/>
              <a:gd name="connsiteX4-299" fmla="*/ 0 w 12249150"/>
              <a:gd name="connsiteY4-300" fmla="*/ 7380339 h 10443542"/>
              <a:gd name="connsiteX0-301" fmla="*/ 0 w 12249150"/>
              <a:gd name="connsiteY0-302" fmla="*/ 6093705 h 9156908"/>
              <a:gd name="connsiteX1-303" fmla="*/ 12230100 w 12249150"/>
              <a:gd name="connsiteY1-304" fmla="*/ 0 h 9156908"/>
              <a:gd name="connsiteX2-305" fmla="*/ 12249150 w 12249150"/>
              <a:gd name="connsiteY2-306" fmla="*/ 1637541 h 9156908"/>
              <a:gd name="connsiteX3-307" fmla="*/ 38100 w 12249150"/>
              <a:gd name="connsiteY3-308" fmla="*/ 9006447 h 9156908"/>
              <a:gd name="connsiteX4-309" fmla="*/ 0 w 12249150"/>
              <a:gd name="connsiteY4-310" fmla="*/ 6093705 h 9156908"/>
              <a:gd name="connsiteX0-311" fmla="*/ 0 w 12249150"/>
              <a:gd name="connsiteY0-312" fmla="*/ 6093705 h 9156908"/>
              <a:gd name="connsiteX1-313" fmla="*/ 12230100 w 12249150"/>
              <a:gd name="connsiteY1-314" fmla="*/ 0 h 9156908"/>
              <a:gd name="connsiteX2-315" fmla="*/ 12249150 w 12249150"/>
              <a:gd name="connsiteY2-316" fmla="*/ 1637541 h 9156908"/>
              <a:gd name="connsiteX3-317" fmla="*/ 19050 w 12249150"/>
              <a:gd name="connsiteY3-318" fmla="*/ 9006448 h 9156908"/>
              <a:gd name="connsiteX4-319" fmla="*/ 0 w 12249150"/>
              <a:gd name="connsiteY4-320" fmla="*/ 6093705 h 9156908"/>
              <a:gd name="connsiteX0-321" fmla="*/ 0 w 12249150"/>
              <a:gd name="connsiteY0-322" fmla="*/ 6093705 h 9232835"/>
              <a:gd name="connsiteX1-323" fmla="*/ 12230100 w 12249150"/>
              <a:gd name="connsiteY1-324" fmla="*/ 0 h 9232835"/>
              <a:gd name="connsiteX2-325" fmla="*/ 12249150 w 12249150"/>
              <a:gd name="connsiteY2-326" fmla="*/ 1637541 h 9232835"/>
              <a:gd name="connsiteX3-327" fmla="*/ 19050 w 12249150"/>
              <a:gd name="connsiteY3-328" fmla="*/ 9006448 h 9232835"/>
              <a:gd name="connsiteX4-329" fmla="*/ 0 w 12249150"/>
              <a:gd name="connsiteY4-330" fmla="*/ 6093705 h 9232835"/>
              <a:gd name="connsiteX0-331" fmla="*/ 0 w 12249150"/>
              <a:gd name="connsiteY0-332" fmla="*/ 6093705 h 9232835"/>
              <a:gd name="connsiteX1-333" fmla="*/ 12230100 w 12249150"/>
              <a:gd name="connsiteY1-334" fmla="*/ 0 h 9232835"/>
              <a:gd name="connsiteX2-335" fmla="*/ 12249150 w 12249150"/>
              <a:gd name="connsiteY2-336" fmla="*/ 1637541 h 9232835"/>
              <a:gd name="connsiteX3-337" fmla="*/ 19050 w 12249150"/>
              <a:gd name="connsiteY3-338" fmla="*/ 9006448 h 9232835"/>
              <a:gd name="connsiteX4-339" fmla="*/ 0 w 12249150"/>
              <a:gd name="connsiteY4-340" fmla="*/ 6093705 h 9232835"/>
              <a:gd name="connsiteX0-341" fmla="*/ 0 w 12230100"/>
              <a:gd name="connsiteY0-342" fmla="*/ 6678539 h 9232835"/>
              <a:gd name="connsiteX1-343" fmla="*/ 12211050 w 12230100"/>
              <a:gd name="connsiteY1-344" fmla="*/ 0 h 9232835"/>
              <a:gd name="connsiteX2-345" fmla="*/ 12230100 w 12230100"/>
              <a:gd name="connsiteY2-346" fmla="*/ 1637541 h 9232835"/>
              <a:gd name="connsiteX3-347" fmla="*/ 0 w 12230100"/>
              <a:gd name="connsiteY3-348" fmla="*/ 9006448 h 9232835"/>
              <a:gd name="connsiteX4-349" fmla="*/ 0 w 12230100"/>
              <a:gd name="connsiteY4-350" fmla="*/ 6678539 h 9232835"/>
              <a:gd name="connsiteX0-351" fmla="*/ 0 w 12230100"/>
              <a:gd name="connsiteY0-352" fmla="*/ 6678539 h 9232835"/>
              <a:gd name="connsiteX1-353" fmla="*/ 12211050 w 12230100"/>
              <a:gd name="connsiteY1-354" fmla="*/ 0 h 9232835"/>
              <a:gd name="connsiteX2-355" fmla="*/ 12230100 w 12230100"/>
              <a:gd name="connsiteY2-356" fmla="*/ 1637541 h 9232835"/>
              <a:gd name="connsiteX3-357" fmla="*/ 0 w 12230100"/>
              <a:gd name="connsiteY3-358" fmla="*/ 9006448 h 9232835"/>
              <a:gd name="connsiteX4-359" fmla="*/ 0 w 12230100"/>
              <a:gd name="connsiteY4-360" fmla="*/ 6678539 h 9232835"/>
              <a:gd name="connsiteX0-361" fmla="*/ 0 w 12230100"/>
              <a:gd name="connsiteY0-362" fmla="*/ 6678539 h 9088815"/>
              <a:gd name="connsiteX1-363" fmla="*/ 12211050 w 12230100"/>
              <a:gd name="connsiteY1-364" fmla="*/ 0 h 9088815"/>
              <a:gd name="connsiteX2-365" fmla="*/ 12230100 w 12230100"/>
              <a:gd name="connsiteY2-366" fmla="*/ 1637541 h 9088815"/>
              <a:gd name="connsiteX3-367" fmla="*/ 0 w 12230100"/>
              <a:gd name="connsiteY3-368" fmla="*/ 9006448 h 9088815"/>
              <a:gd name="connsiteX4-369" fmla="*/ 0 w 12230100"/>
              <a:gd name="connsiteY4-370" fmla="*/ 6678539 h 9088815"/>
              <a:gd name="connsiteX0-371" fmla="*/ 0 w 12230100"/>
              <a:gd name="connsiteY0-372" fmla="*/ 6678539 h 9107978"/>
              <a:gd name="connsiteX1-373" fmla="*/ 12211050 w 12230100"/>
              <a:gd name="connsiteY1-374" fmla="*/ 0 h 9107978"/>
              <a:gd name="connsiteX2-375" fmla="*/ 12230100 w 12230100"/>
              <a:gd name="connsiteY2-376" fmla="*/ 1637541 h 9107978"/>
              <a:gd name="connsiteX3-377" fmla="*/ 0 w 12230100"/>
              <a:gd name="connsiteY3-378" fmla="*/ 9006448 h 9107978"/>
              <a:gd name="connsiteX4-379" fmla="*/ 0 w 12230100"/>
              <a:gd name="connsiteY4-380" fmla="*/ 6678539 h 9107978"/>
              <a:gd name="connsiteX0-381" fmla="*/ 0 w 12230100"/>
              <a:gd name="connsiteY0-382" fmla="*/ 6678539 h 9107978"/>
              <a:gd name="connsiteX1-383" fmla="*/ 12211050 w 12230100"/>
              <a:gd name="connsiteY1-384" fmla="*/ 0 h 9107978"/>
              <a:gd name="connsiteX2-385" fmla="*/ 12230100 w 12230100"/>
              <a:gd name="connsiteY2-386" fmla="*/ 1637541 h 9107978"/>
              <a:gd name="connsiteX3-387" fmla="*/ 0 w 12230100"/>
              <a:gd name="connsiteY3-388" fmla="*/ 9006448 h 9107978"/>
              <a:gd name="connsiteX4-389" fmla="*/ 0 w 12230100"/>
              <a:gd name="connsiteY4-390" fmla="*/ 6678539 h 9107978"/>
              <a:gd name="connsiteX0-391" fmla="*/ 0 w 12230100"/>
              <a:gd name="connsiteY0-392" fmla="*/ 6678539 h 9107978"/>
              <a:gd name="connsiteX1-393" fmla="*/ 12211050 w 12230100"/>
              <a:gd name="connsiteY1-394" fmla="*/ 0 h 9107978"/>
              <a:gd name="connsiteX2-395" fmla="*/ 12230100 w 12230100"/>
              <a:gd name="connsiteY2-396" fmla="*/ 1637541 h 9107978"/>
              <a:gd name="connsiteX3-397" fmla="*/ 0 w 12230100"/>
              <a:gd name="connsiteY3-398" fmla="*/ 9006448 h 9107978"/>
              <a:gd name="connsiteX4-399" fmla="*/ 0 w 12230100"/>
              <a:gd name="connsiteY4-400" fmla="*/ 6678539 h 9107978"/>
              <a:gd name="connsiteX0-401" fmla="*/ 0 w 12230100"/>
              <a:gd name="connsiteY0-402" fmla="*/ 7731239 h 9107978"/>
              <a:gd name="connsiteX1-403" fmla="*/ 12211050 w 12230100"/>
              <a:gd name="connsiteY1-404" fmla="*/ 0 h 9107978"/>
              <a:gd name="connsiteX2-405" fmla="*/ 12230100 w 12230100"/>
              <a:gd name="connsiteY2-406" fmla="*/ 1637541 h 9107978"/>
              <a:gd name="connsiteX3-407" fmla="*/ 0 w 12230100"/>
              <a:gd name="connsiteY3-408" fmla="*/ 9006448 h 9107978"/>
              <a:gd name="connsiteX4-409" fmla="*/ 0 w 12230100"/>
              <a:gd name="connsiteY4-410" fmla="*/ 7731239 h 9107978"/>
              <a:gd name="connsiteX0-411" fmla="*/ 0 w 12230100"/>
              <a:gd name="connsiteY0-412" fmla="*/ 7146405 h 8523144"/>
              <a:gd name="connsiteX1-413" fmla="*/ 12211050 w 12230100"/>
              <a:gd name="connsiteY1-414" fmla="*/ 0 h 8523144"/>
              <a:gd name="connsiteX2-415" fmla="*/ 12230100 w 12230100"/>
              <a:gd name="connsiteY2-416" fmla="*/ 1052707 h 8523144"/>
              <a:gd name="connsiteX3-417" fmla="*/ 0 w 12230100"/>
              <a:gd name="connsiteY3-418" fmla="*/ 8421614 h 8523144"/>
              <a:gd name="connsiteX4-419" fmla="*/ 0 w 12230100"/>
              <a:gd name="connsiteY4-420" fmla="*/ 7146405 h 8523144"/>
              <a:gd name="connsiteX0-421" fmla="*/ 0 w 12230100"/>
              <a:gd name="connsiteY0-422" fmla="*/ 7146405 h 8523144"/>
              <a:gd name="connsiteX1-423" fmla="*/ 12211050 w 12230100"/>
              <a:gd name="connsiteY1-424" fmla="*/ 0 h 8523144"/>
              <a:gd name="connsiteX2-425" fmla="*/ 12230100 w 12230100"/>
              <a:gd name="connsiteY2-426" fmla="*/ 1052707 h 8523144"/>
              <a:gd name="connsiteX3-427" fmla="*/ 0 w 12230100"/>
              <a:gd name="connsiteY3-428" fmla="*/ 8421614 h 8523144"/>
              <a:gd name="connsiteX4-429" fmla="*/ 0 w 12230100"/>
              <a:gd name="connsiteY4-430" fmla="*/ 7146405 h 8523144"/>
              <a:gd name="connsiteX0-431" fmla="*/ 0 w 12230100"/>
              <a:gd name="connsiteY0-432" fmla="*/ 7146405 h 8523144"/>
              <a:gd name="connsiteX1-433" fmla="*/ 12211050 w 12230100"/>
              <a:gd name="connsiteY1-434" fmla="*/ 0 h 8523144"/>
              <a:gd name="connsiteX2-435" fmla="*/ 12230100 w 12230100"/>
              <a:gd name="connsiteY2-436" fmla="*/ 1052707 h 8523144"/>
              <a:gd name="connsiteX3-437" fmla="*/ 0 w 12230100"/>
              <a:gd name="connsiteY3-438" fmla="*/ 8421614 h 8523144"/>
              <a:gd name="connsiteX4-439" fmla="*/ 0 w 12230100"/>
              <a:gd name="connsiteY4-440" fmla="*/ 7146405 h 8523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30100" h="8523144">
                <a:moveTo>
                  <a:pt x="0" y="7146405"/>
                </a:moveTo>
                <a:cubicBezTo>
                  <a:pt x="1625600" y="7576173"/>
                  <a:pt x="8585200" y="8427704"/>
                  <a:pt x="12211050" y="0"/>
                </a:cubicBezTo>
                <a:lnTo>
                  <a:pt x="12230100" y="1052707"/>
                </a:lnTo>
                <a:cubicBezTo>
                  <a:pt x="9550400" y="7953746"/>
                  <a:pt x="2165350" y="8889481"/>
                  <a:pt x="0" y="8421614"/>
                </a:cubicBezTo>
                <a:lnTo>
                  <a:pt x="0" y="7146405"/>
                </a:lnTo>
                <a:close/>
              </a:path>
            </a:pathLst>
          </a:custGeom>
          <a:solidFill>
            <a:srgbClr val="4A494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BCB16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2292" name="文本框 92"/>
          <p:cNvSpPr txBox="1">
            <a:spLocks noChangeArrowheads="1"/>
          </p:cNvSpPr>
          <p:nvPr/>
        </p:nvSpPr>
        <p:spPr bwMode="auto">
          <a:xfrm>
            <a:off x="2769955" y="8337513"/>
            <a:ext cx="47913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altLang="zh-CN" sz="3200" b="1" dirty="0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ALASS </a:t>
            </a:r>
            <a:r>
              <a:rPr lang="en-IN" altLang="zh-CN" sz="3200" b="1" dirty="0" err="1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Infotech</a:t>
            </a:r>
            <a:r>
              <a:rPr lang="en-IN" altLang="zh-CN" sz="3200" b="1" dirty="0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 Solution</a:t>
            </a:r>
            <a:endParaRPr lang="zh-CN" altLang="en-US" sz="3200" b="1" dirty="0" smtClean="0">
              <a:solidFill>
                <a:srgbClr val="911A0D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2293" name="矩形 19"/>
          <p:cNvSpPr>
            <a:spLocks noChangeArrowheads="1"/>
          </p:cNvSpPr>
          <p:nvPr/>
        </p:nvSpPr>
        <p:spPr bwMode="auto">
          <a:xfrm>
            <a:off x="2721786" y="8804989"/>
            <a:ext cx="3583723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dist" defTabSz="1216025">
              <a:lnSpc>
                <a:spcPct val="120000"/>
              </a:lnSpc>
              <a:spcBef>
                <a:spcPct val="20000"/>
              </a:spcBef>
            </a:pPr>
            <a:endParaRPr lang="zh-CN" altLang="en-US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294" name="矩形 20"/>
          <p:cNvSpPr>
            <a:spLocks noChangeArrowheads="1"/>
          </p:cNvSpPr>
          <p:nvPr/>
        </p:nvSpPr>
        <p:spPr bwMode="auto">
          <a:xfrm>
            <a:off x="2355460" y="8887968"/>
            <a:ext cx="4547435" cy="92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1216025">
              <a:lnSpc>
                <a:spcPct val="120000"/>
              </a:lnSpc>
              <a:spcBef>
                <a:spcPct val="20000"/>
              </a:spcBef>
            </a:pPr>
            <a:r>
              <a:rPr lang="en-IN" altLang="zh-CN" sz="5400" b="1" dirty="0" smtClean="0">
                <a:solidFill>
                  <a:srgbClr val="FFFFFF"/>
                </a:solidFill>
                <a:latin typeface="Script MT Bold" pitchFamily="66" charset="0"/>
                <a:cs typeface="Arial" pitchFamily="34" charset="0"/>
                <a:sym typeface="Arial" pitchFamily="34" charset="0"/>
              </a:rPr>
              <a:t>Data Processing</a:t>
            </a:r>
            <a:endParaRPr lang="zh-CN" altLang="en-US" sz="5400" b="1" dirty="0">
              <a:solidFill>
                <a:srgbClr val="FFFFFF"/>
              </a:solidFill>
              <a:latin typeface="Script MT Bold" pitchFamily="66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9" name="Picture 8" descr="Front uh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61262" cy="7794171"/>
          </a:xfrm>
          <a:prstGeom prst="rect">
            <a:avLst/>
          </a:prstGeom>
        </p:spPr>
      </p:pic>
      <p:pic>
        <p:nvPicPr>
          <p:cNvPr id="10" name="Picture 9" descr="WhatsApp_Image_2021-10-20_at_3.35.33_PM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0" y="241300"/>
            <a:ext cx="116840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12894"/>
            <a:ext cx="113223" cy="777252"/>
          </a:xfrm>
          <a:prstGeom prst="rect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22530" name="文本框 4"/>
          <p:cNvSpPr txBox="1">
            <a:spLocks noChangeArrowheads="1"/>
          </p:cNvSpPr>
          <p:nvPr/>
        </p:nvSpPr>
        <p:spPr bwMode="auto">
          <a:xfrm>
            <a:off x="194939" y="789631"/>
            <a:ext cx="14118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itchFamily="34" charset="0"/>
                <a:cs typeface="Arial" pitchFamily="34" charset="0"/>
              </a:rPr>
              <a:t>Add your title</a:t>
            </a:r>
          </a:p>
        </p:txBody>
      </p:sp>
      <p:sp>
        <p:nvSpPr>
          <p:cNvPr id="6" name="Shape 1018"/>
          <p:cNvSpPr/>
          <p:nvPr/>
        </p:nvSpPr>
        <p:spPr>
          <a:xfrm>
            <a:off x="817168" y="7705618"/>
            <a:ext cx="2413107" cy="17752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Judges/workers can work from home and get paid for doing simple tasks such as text annotation, image annotation, data collection, search relevance tasks and much more. Basically UHRS provides 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human intelligence to train AI applications/tools, products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 and machine learning models</a:t>
            </a:r>
            <a:r>
              <a:rPr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.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7" name="Shape 1019"/>
          <p:cNvSpPr/>
          <p:nvPr/>
        </p:nvSpPr>
        <p:spPr>
          <a:xfrm>
            <a:off x="817169" y="7111607"/>
            <a:ext cx="843372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spAutoFit/>
          </a:bodyPr>
          <a:lstStyle/>
          <a:p>
            <a:pPr defTabSz="412750"/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Arial" pitchFamily="34" charset="0"/>
              </a:rPr>
              <a:t>Project</a:t>
            </a:r>
            <a:endParaRPr lang="en-US" sz="2000" b="1" dirty="0"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5" name="Shape 1018"/>
          <p:cNvSpPr/>
          <p:nvPr/>
        </p:nvSpPr>
        <p:spPr>
          <a:xfrm>
            <a:off x="765797" y="3006979"/>
            <a:ext cx="2413107" cy="35599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25400" tIns="25400" rIns="25400" bIns="25400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Search engine optimization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) is the process of improving the quality and quantity of 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  <a:hlinkClick r:id="rId2" tooltip="Web traffic"/>
              </a:rPr>
              <a:t>website traffic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 to a 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  <a:hlinkClick r:id="rId3" tooltip="Website"/>
              </a:rPr>
              <a:t>website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 or a 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  <a:hlinkClick r:id="rId4" tooltip="Web page"/>
              </a:rPr>
              <a:t>web page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 from </a:t>
            </a:r>
            <a:r>
              <a:rPr lang="en-IN" sz="1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search engines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 As an 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  <a:hlinkClick r:id="rId6" tooltip="Internet marketing"/>
              </a:rPr>
              <a:t>Internet marketing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 strategy, SEO considers how search engines work, the computer-programmed 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  <a:hlinkClick r:id="rId7" tooltip="Algorithm"/>
              </a:rPr>
              <a:t>algorithms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 that dictate search engine </a:t>
            </a:r>
            <a:r>
              <a:rPr lang="en-IN" sz="1200" dirty="0" err="1" smtClean="0"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, what people search for, the actual search terms or 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  <a:hlinkClick r:id="rId8" tooltip="Keyword research"/>
              </a:rPr>
              <a:t>keywords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 typed into search engines, and which search engines are preferred by their targeted audience. SEO is performed because a website will receive more visitors from a search engine when websites rank higher on the 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  <a:hlinkClick r:id="rId9" tooltip="Search engine results page"/>
              </a:rPr>
              <a:t>search engine results page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 (SERP).</a:t>
            </a:r>
            <a:r>
              <a:rPr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.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26" name="Shape 1019"/>
          <p:cNvSpPr/>
          <p:nvPr/>
        </p:nvSpPr>
        <p:spPr>
          <a:xfrm>
            <a:off x="765798" y="2351019"/>
            <a:ext cx="3020250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spAutoFit/>
          </a:bodyPr>
          <a:lstStyle/>
          <a:p>
            <a:pPr defTabSz="412750"/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Search engine optimization</a:t>
            </a:r>
          </a:p>
        </p:txBody>
      </p:sp>
      <p:pic>
        <p:nvPicPr>
          <p:cNvPr id="27" name="Picture 26" descr="WhatsApp_Image_2021-10-20_at_3.35.33_PM-removebg-previe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16500" y="8921750"/>
            <a:ext cx="1955800" cy="1225550"/>
          </a:xfrm>
          <a:prstGeom prst="rect">
            <a:avLst/>
          </a:prstGeom>
        </p:spPr>
      </p:pic>
      <p:pic>
        <p:nvPicPr>
          <p:cNvPr id="28" name="Picture 27" descr="DataProcessingSlid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7561263" cy="2085654"/>
          </a:xfrm>
          <a:prstGeom prst="rect">
            <a:avLst/>
          </a:prstGeom>
        </p:spPr>
      </p:pic>
      <p:pic>
        <p:nvPicPr>
          <p:cNvPr id="29" name="Content Placeholder 3" descr="seo 1.jpg"/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3692324" y="2741738"/>
            <a:ext cx="3541853" cy="3057179"/>
          </a:xfrm>
        </p:spPr>
      </p:pic>
      <p:pic>
        <p:nvPicPr>
          <p:cNvPr id="30" name="Picture 29" descr="SEO 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0197" y="6041984"/>
            <a:ext cx="3507129" cy="2812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edian-and-salary-distribution-monthly-india-customer-service-representati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13" y="2301411"/>
            <a:ext cx="6523037" cy="5894375"/>
          </a:xfrm>
        </p:spPr>
      </p:pic>
      <p:sp>
        <p:nvSpPr>
          <p:cNvPr id="7" name="矩形 3"/>
          <p:cNvSpPr/>
          <p:nvPr/>
        </p:nvSpPr>
        <p:spPr>
          <a:xfrm>
            <a:off x="0" y="712894"/>
            <a:ext cx="113223" cy="777252"/>
          </a:xfrm>
          <a:prstGeom prst="rect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pic>
        <p:nvPicPr>
          <p:cNvPr id="8" name="Picture 7" descr="WhatsApp_Image_2021-10-20_at_3.35.33_PM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6500" y="8921750"/>
            <a:ext cx="1955800" cy="122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12894"/>
            <a:ext cx="113223" cy="777252"/>
          </a:xfrm>
          <a:prstGeom prst="rect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3314" name="文本框 4"/>
          <p:cNvSpPr txBox="1">
            <a:spLocks noChangeArrowheads="1"/>
          </p:cNvSpPr>
          <p:nvPr/>
        </p:nvSpPr>
        <p:spPr bwMode="auto">
          <a:xfrm>
            <a:off x="194939" y="789631"/>
            <a:ext cx="14118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89162" y="1599442"/>
            <a:ext cx="2624427" cy="35279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666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Artificial intelligence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leverages computers and machines to mimic the problem-solving and decision-making capabilities of the human mind. </a:t>
            </a:r>
          </a:p>
          <a:p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Human approach: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Systems that think like humans</a:t>
            </a:r>
          </a:p>
          <a:p>
            <a:pPr>
              <a:buFont typeface="Arial" pitchFamily="34" charset="0"/>
              <a:buChar char="•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Systems that act like humans</a:t>
            </a:r>
          </a:p>
          <a:p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Ideal approach: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Systems that think rationally</a:t>
            </a:r>
          </a:p>
          <a:p>
            <a:pPr>
              <a:buFont typeface="Arial" pitchFamily="34" charset="0"/>
              <a:buChar char="•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Systems that act rationally</a:t>
            </a:r>
          </a:p>
          <a:p>
            <a:pPr algn="just" defTabSz="121666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9" name="Picture 48" descr="WhatsApp_Image_2021-10-20_at_3.35.33_PM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500" y="8921750"/>
            <a:ext cx="1955800" cy="1225550"/>
          </a:xfrm>
          <a:prstGeom prst="rect">
            <a:avLst/>
          </a:prstGeom>
        </p:spPr>
      </p:pic>
      <p:pic>
        <p:nvPicPr>
          <p:cNvPr id="50" name="Picture 49" descr="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818" y="1618206"/>
            <a:ext cx="3749785" cy="3429000"/>
          </a:xfrm>
          <a:prstGeom prst="rect">
            <a:avLst/>
          </a:prstGeom>
        </p:spPr>
      </p:pic>
      <p:pic>
        <p:nvPicPr>
          <p:cNvPr id="1026" name="Picture 2" descr="Visual Representation of how AI, ML and DL relate to one anot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471" y="5974685"/>
            <a:ext cx="2847975" cy="2847976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3680749" y="5694745"/>
            <a:ext cx="3240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Customer service: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Online 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  <a:hlinkClick r:id="rId5" tooltip="Follow link"/>
              </a:rPr>
              <a:t>virtual agents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 are replacing human agents along the customer journey. They answer frequently asked questions (FAQs) around topics, like shipping, or provide personalized advice, cross-selling products or suggesting sizes for users, changing the way we think about customer engagement across websites and social media platforms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241" y="852793"/>
            <a:ext cx="3491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Artificial intelligence </a:t>
            </a:r>
            <a:endParaRPr lang="en-IN" sz="2800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4"/>
          <p:cNvSpPr/>
          <p:nvPr/>
        </p:nvSpPr>
        <p:spPr>
          <a:xfrm>
            <a:off x="-11815" y="6178410"/>
            <a:ext cx="7573078" cy="4514991"/>
          </a:xfrm>
          <a:custGeom>
            <a:avLst/>
            <a:gdLst>
              <a:gd name="connsiteX0" fmla="*/ 0 w 12192000"/>
              <a:gd name="connsiteY0" fmla="*/ 0 h 2409825"/>
              <a:gd name="connsiteX1" fmla="*/ 12192000 w 12192000"/>
              <a:gd name="connsiteY1" fmla="*/ 0 h 2409825"/>
              <a:gd name="connsiteX2" fmla="*/ 12192000 w 12192000"/>
              <a:gd name="connsiteY2" fmla="*/ 2409825 h 2409825"/>
              <a:gd name="connsiteX3" fmla="*/ 0 w 12192000"/>
              <a:gd name="connsiteY3" fmla="*/ 2409825 h 2409825"/>
              <a:gd name="connsiteX4" fmla="*/ 0 w 12192000"/>
              <a:gd name="connsiteY4" fmla="*/ 0 h 2409825"/>
              <a:gd name="connsiteX0-1" fmla="*/ 0 w 12192000"/>
              <a:gd name="connsiteY0-2" fmla="*/ 0 h 2409825"/>
              <a:gd name="connsiteX1-3" fmla="*/ 12192000 w 12192000"/>
              <a:gd name="connsiteY1-4" fmla="*/ 0 h 2409825"/>
              <a:gd name="connsiteX2-5" fmla="*/ 12192000 w 12192000"/>
              <a:gd name="connsiteY2-6" fmla="*/ 2409825 h 2409825"/>
              <a:gd name="connsiteX3-7" fmla="*/ 0 w 12192000"/>
              <a:gd name="connsiteY3-8" fmla="*/ 2409825 h 2409825"/>
              <a:gd name="connsiteX4-9" fmla="*/ 0 w 12192000"/>
              <a:gd name="connsiteY4-10" fmla="*/ 0 h 2409825"/>
              <a:gd name="connsiteX0-11" fmla="*/ 0 w 12192000"/>
              <a:gd name="connsiteY0-12" fmla="*/ 438150 h 2409825"/>
              <a:gd name="connsiteX1-13" fmla="*/ 12192000 w 12192000"/>
              <a:gd name="connsiteY1-14" fmla="*/ 0 h 2409825"/>
              <a:gd name="connsiteX2-15" fmla="*/ 12192000 w 12192000"/>
              <a:gd name="connsiteY2-16" fmla="*/ 2409825 h 2409825"/>
              <a:gd name="connsiteX3-17" fmla="*/ 0 w 12192000"/>
              <a:gd name="connsiteY3-18" fmla="*/ 2409825 h 2409825"/>
              <a:gd name="connsiteX4-19" fmla="*/ 0 w 12192000"/>
              <a:gd name="connsiteY4-20" fmla="*/ 438150 h 2409825"/>
              <a:gd name="connsiteX0-21" fmla="*/ 0 w 12192000"/>
              <a:gd name="connsiteY0-22" fmla="*/ 704850 h 2676525"/>
              <a:gd name="connsiteX1-23" fmla="*/ 12192000 w 12192000"/>
              <a:gd name="connsiteY1-24" fmla="*/ 0 h 2676525"/>
              <a:gd name="connsiteX2-25" fmla="*/ 12192000 w 12192000"/>
              <a:gd name="connsiteY2-26" fmla="*/ 2676525 h 2676525"/>
              <a:gd name="connsiteX3-27" fmla="*/ 0 w 12192000"/>
              <a:gd name="connsiteY3-28" fmla="*/ 2676525 h 2676525"/>
              <a:gd name="connsiteX4-29" fmla="*/ 0 w 12192000"/>
              <a:gd name="connsiteY4-30" fmla="*/ 704850 h 2676525"/>
              <a:gd name="connsiteX0-31" fmla="*/ 0 w 12192000"/>
              <a:gd name="connsiteY0-32" fmla="*/ 704850 h 2676525"/>
              <a:gd name="connsiteX1-33" fmla="*/ 12192000 w 12192000"/>
              <a:gd name="connsiteY1-34" fmla="*/ 0 h 2676525"/>
              <a:gd name="connsiteX2-35" fmla="*/ 12192000 w 12192000"/>
              <a:gd name="connsiteY2-36" fmla="*/ 2676525 h 2676525"/>
              <a:gd name="connsiteX3-37" fmla="*/ 0 w 12192000"/>
              <a:gd name="connsiteY3-38" fmla="*/ 2676525 h 2676525"/>
              <a:gd name="connsiteX4-39" fmla="*/ 0 w 12192000"/>
              <a:gd name="connsiteY4-40" fmla="*/ 704850 h 2676525"/>
              <a:gd name="connsiteX0-41" fmla="*/ 0 w 12192000"/>
              <a:gd name="connsiteY0-42" fmla="*/ 704850 h 2676525"/>
              <a:gd name="connsiteX1-43" fmla="*/ 12192000 w 12192000"/>
              <a:gd name="connsiteY1-44" fmla="*/ 0 h 2676525"/>
              <a:gd name="connsiteX2-45" fmla="*/ 12192000 w 12192000"/>
              <a:gd name="connsiteY2-46" fmla="*/ 2676525 h 2676525"/>
              <a:gd name="connsiteX3-47" fmla="*/ 0 w 12192000"/>
              <a:gd name="connsiteY3-48" fmla="*/ 2676525 h 2676525"/>
              <a:gd name="connsiteX4-49" fmla="*/ 0 w 12192000"/>
              <a:gd name="connsiteY4-50" fmla="*/ 704850 h 2676525"/>
              <a:gd name="connsiteX0-51" fmla="*/ 0 w 12192000"/>
              <a:gd name="connsiteY0-52" fmla="*/ 819150 h 2676525"/>
              <a:gd name="connsiteX1-53" fmla="*/ 12192000 w 12192000"/>
              <a:gd name="connsiteY1-54" fmla="*/ 0 h 2676525"/>
              <a:gd name="connsiteX2-55" fmla="*/ 12192000 w 12192000"/>
              <a:gd name="connsiteY2-56" fmla="*/ 2676525 h 2676525"/>
              <a:gd name="connsiteX3-57" fmla="*/ 0 w 12192000"/>
              <a:gd name="connsiteY3-58" fmla="*/ 2676525 h 2676525"/>
              <a:gd name="connsiteX4-59" fmla="*/ 0 w 12192000"/>
              <a:gd name="connsiteY4-60" fmla="*/ 819150 h 2676525"/>
              <a:gd name="connsiteX0-61" fmla="*/ 0 w 12192000"/>
              <a:gd name="connsiteY0-62" fmla="*/ 819150 h 2676525"/>
              <a:gd name="connsiteX1-63" fmla="*/ 12192000 w 12192000"/>
              <a:gd name="connsiteY1-64" fmla="*/ 0 h 2676525"/>
              <a:gd name="connsiteX2-65" fmla="*/ 12192000 w 12192000"/>
              <a:gd name="connsiteY2-66" fmla="*/ 2676525 h 2676525"/>
              <a:gd name="connsiteX3-67" fmla="*/ 0 w 12192000"/>
              <a:gd name="connsiteY3-68" fmla="*/ 2676525 h 2676525"/>
              <a:gd name="connsiteX4-69" fmla="*/ 0 w 12192000"/>
              <a:gd name="connsiteY4-70" fmla="*/ 819150 h 2676525"/>
              <a:gd name="connsiteX0-71" fmla="*/ 0 w 12192000"/>
              <a:gd name="connsiteY0-72" fmla="*/ 819150 h 2676525"/>
              <a:gd name="connsiteX1-73" fmla="*/ 12192000 w 12192000"/>
              <a:gd name="connsiteY1-74" fmla="*/ 0 h 2676525"/>
              <a:gd name="connsiteX2-75" fmla="*/ 12192000 w 12192000"/>
              <a:gd name="connsiteY2-76" fmla="*/ 2676525 h 2676525"/>
              <a:gd name="connsiteX3-77" fmla="*/ 0 w 12192000"/>
              <a:gd name="connsiteY3-78" fmla="*/ 2676525 h 2676525"/>
              <a:gd name="connsiteX4-79" fmla="*/ 0 w 12192000"/>
              <a:gd name="connsiteY4-80" fmla="*/ 819150 h 2676525"/>
              <a:gd name="connsiteX0-81" fmla="*/ 0 w 12192000"/>
              <a:gd name="connsiteY0-82" fmla="*/ 1066800 h 2924175"/>
              <a:gd name="connsiteX1-83" fmla="*/ 12192000 w 12192000"/>
              <a:gd name="connsiteY1-84" fmla="*/ 0 h 2924175"/>
              <a:gd name="connsiteX2-85" fmla="*/ 12192000 w 12192000"/>
              <a:gd name="connsiteY2-86" fmla="*/ 2924175 h 2924175"/>
              <a:gd name="connsiteX3-87" fmla="*/ 0 w 12192000"/>
              <a:gd name="connsiteY3-88" fmla="*/ 2924175 h 2924175"/>
              <a:gd name="connsiteX4-89" fmla="*/ 0 w 12192000"/>
              <a:gd name="connsiteY4-90" fmla="*/ 1066800 h 2924175"/>
              <a:gd name="connsiteX0-91" fmla="*/ 0 w 12192000"/>
              <a:gd name="connsiteY0-92" fmla="*/ 1066800 h 2924175"/>
              <a:gd name="connsiteX1-93" fmla="*/ 12192000 w 12192000"/>
              <a:gd name="connsiteY1-94" fmla="*/ 0 h 2924175"/>
              <a:gd name="connsiteX2-95" fmla="*/ 12192000 w 12192000"/>
              <a:gd name="connsiteY2-96" fmla="*/ 2924175 h 2924175"/>
              <a:gd name="connsiteX3-97" fmla="*/ 0 w 12192000"/>
              <a:gd name="connsiteY3-98" fmla="*/ 2924175 h 2924175"/>
              <a:gd name="connsiteX4-99" fmla="*/ 0 w 12192000"/>
              <a:gd name="connsiteY4-100" fmla="*/ 1066800 h 2924175"/>
              <a:gd name="connsiteX0-101" fmla="*/ 0 w 12192000"/>
              <a:gd name="connsiteY0-102" fmla="*/ 1066800 h 2924175"/>
              <a:gd name="connsiteX1-103" fmla="*/ 12192000 w 12192000"/>
              <a:gd name="connsiteY1-104" fmla="*/ 0 h 2924175"/>
              <a:gd name="connsiteX2-105" fmla="*/ 12192000 w 12192000"/>
              <a:gd name="connsiteY2-106" fmla="*/ 2924175 h 2924175"/>
              <a:gd name="connsiteX3-107" fmla="*/ 0 w 12192000"/>
              <a:gd name="connsiteY3-108" fmla="*/ 2924175 h 2924175"/>
              <a:gd name="connsiteX4-109" fmla="*/ 0 w 12192000"/>
              <a:gd name="connsiteY4-110" fmla="*/ 1066800 h 2924175"/>
              <a:gd name="connsiteX0-111" fmla="*/ 0 w 12192000"/>
              <a:gd name="connsiteY0-112" fmla="*/ 1066800 h 2924175"/>
              <a:gd name="connsiteX1-113" fmla="*/ 12192000 w 12192000"/>
              <a:gd name="connsiteY1-114" fmla="*/ 0 h 2924175"/>
              <a:gd name="connsiteX2-115" fmla="*/ 12192000 w 12192000"/>
              <a:gd name="connsiteY2-116" fmla="*/ 2924175 h 2924175"/>
              <a:gd name="connsiteX3-117" fmla="*/ 0 w 12192000"/>
              <a:gd name="connsiteY3-118" fmla="*/ 2924175 h 2924175"/>
              <a:gd name="connsiteX4-119" fmla="*/ 0 w 12192000"/>
              <a:gd name="connsiteY4-120" fmla="*/ 1066800 h 2924175"/>
              <a:gd name="connsiteX0-121" fmla="*/ 0 w 12211050"/>
              <a:gd name="connsiteY0-122" fmla="*/ 1181100 h 2924175"/>
              <a:gd name="connsiteX1-123" fmla="*/ 12211050 w 12211050"/>
              <a:gd name="connsiteY1-124" fmla="*/ 0 h 2924175"/>
              <a:gd name="connsiteX2-125" fmla="*/ 12211050 w 12211050"/>
              <a:gd name="connsiteY2-126" fmla="*/ 2924175 h 2924175"/>
              <a:gd name="connsiteX3-127" fmla="*/ 19050 w 12211050"/>
              <a:gd name="connsiteY3-128" fmla="*/ 2924175 h 2924175"/>
              <a:gd name="connsiteX4-129" fmla="*/ 0 w 12211050"/>
              <a:gd name="connsiteY4-130" fmla="*/ 1181100 h 2924175"/>
              <a:gd name="connsiteX0-131" fmla="*/ 0 w 12211050"/>
              <a:gd name="connsiteY0-132" fmla="*/ 1181100 h 2924175"/>
              <a:gd name="connsiteX1-133" fmla="*/ 12211050 w 12211050"/>
              <a:gd name="connsiteY1-134" fmla="*/ 0 h 2924175"/>
              <a:gd name="connsiteX2-135" fmla="*/ 12211050 w 12211050"/>
              <a:gd name="connsiteY2-136" fmla="*/ 2924175 h 2924175"/>
              <a:gd name="connsiteX3-137" fmla="*/ 19050 w 12211050"/>
              <a:gd name="connsiteY3-138" fmla="*/ 2924175 h 2924175"/>
              <a:gd name="connsiteX4-139" fmla="*/ 0 w 12211050"/>
              <a:gd name="connsiteY4-140" fmla="*/ 1181100 h 2924175"/>
              <a:gd name="connsiteX0-141" fmla="*/ 0 w 12211050"/>
              <a:gd name="connsiteY0-142" fmla="*/ 1181100 h 2924175"/>
              <a:gd name="connsiteX1-143" fmla="*/ 12211050 w 12211050"/>
              <a:gd name="connsiteY1-144" fmla="*/ 0 h 2924175"/>
              <a:gd name="connsiteX2-145" fmla="*/ 12211050 w 12211050"/>
              <a:gd name="connsiteY2-146" fmla="*/ 2924175 h 2924175"/>
              <a:gd name="connsiteX3-147" fmla="*/ 19050 w 12211050"/>
              <a:gd name="connsiteY3-148" fmla="*/ 2924175 h 2924175"/>
              <a:gd name="connsiteX4-149" fmla="*/ 0 w 12211050"/>
              <a:gd name="connsiteY4-150" fmla="*/ 1181100 h 2924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1050" h="2924175">
                <a:moveTo>
                  <a:pt x="0" y="1181100"/>
                </a:moveTo>
                <a:cubicBezTo>
                  <a:pt x="635000" y="1143000"/>
                  <a:pt x="6794500" y="1409700"/>
                  <a:pt x="12211050" y="0"/>
                </a:cubicBezTo>
                <a:lnTo>
                  <a:pt x="12211050" y="2924175"/>
                </a:lnTo>
                <a:lnTo>
                  <a:pt x="19050" y="2924175"/>
                </a:lnTo>
                <a:lnTo>
                  <a:pt x="0" y="1181100"/>
                </a:lnTo>
                <a:close/>
              </a:path>
            </a:pathLst>
          </a:cu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IN" altLang="zh-CN" sz="3200" b="1" dirty="0" smtClean="0">
                <a:solidFill>
                  <a:srgbClr val="911A0D"/>
                </a:solidFill>
                <a:latin typeface="Corbel" pitchFamily="34" charset="0"/>
                <a:ea typeface="宋体" pitchFamily="2" charset="-122"/>
                <a:cs typeface="Arial" pitchFamily="34" charset="0"/>
              </a:rPr>
              <a:t>                                 ALASS </a:t>
            </a:r>
            <a:r>
              <a:rPr lang="en-IN" altLang="zh-CN" sz="3200" b="1" dirty="0" err="1" smtClean="0">
                <a:solidFill>
                  <a:srgbClr val="911A0D"/>
                </a:solidFill>
                <a:latin typeface="Corbel" pitchFamily="34" charset="0"/>
                <a:ea typeface="宋体" pitchFamily="2" charset="-122"/>
                <a:cs typeface="Arial" pitchFamily="34" charset="0"/>
              </a:rPr>
              <a:t>Infotech</a:t>
            </a:r>
            <a:r>
              <a:rPr lang="en-IN" altLang="zh-CN" sz="3200" b="1" dirty="0" smtClean="0">
                <a:solidFill>
                  <a:srgbClr val="911A0D"/>
                </a:solidFill>
                <a:latin typeface="Corbel" pitchFamily="34" charset="0"/>
                <a:ea typeface="宋体" pitchFamily="2" charset="-122"/>
                <a:cs typeface="Arial" pitchFamily="34" charset="0"/>
              </a:rPr>
              <a:t> Solution</a:t>
            </a:r>
            <a:endParaRPr lang="zh-CN" altLang="en-US" sz="3200" b="1" dirty="0" smtClean="0">
              <a:solidFill>
                <a:srgbClr val="911A0D"/>
              </a:solidFill>
              <a:latin typeface="Corbe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8" name="矩形 4"/>
          <p:cNvSpPr/>
          <p:nvPr/>
        </p:nvSpPr>
        <p:spPr>
          <a:xfrm>
            <a:off x="0" y="6020803"/>
            <a:ext cx="7584892" cy="1952765"/>
          </a:xfrm>
          <a:custGeom>
            <a:avLst/>
            <a:gdLst>
              <a:gd name="connsiteX0" fmla="*/ 0 w 12192000"/>
              <a:gd name="connsiteY0" fmla="*/ 0 h 2409825"/>
              <a:gd name="connsiteX1" fmla="*/ 12192000 w 12192000"/>
              <a:gd name="connsiteY1" fmla="*/ 0 h 2409825"/>
              <a:gd name="connsiteX2" fmla="*/ 12192000 w 12192000"/>
              <a:gd name="connsiteY2" fmla="*/ 2409825 h 2409825"/>
              <a:gd name="connsiteX3" fmla="*/ 0 w 12192000"/>
              <a:gd name="connsiteY3" fmla="*/ 2409825 h 2409825"/>
              <a:gd name="connsiteX4" fmla="*/ 0 w 12192000"/>
              <a:gd name="connsiteY4" fmla="*/ 0 h 2409825"/>
              <a:gd name="connsiteX0-1" fmla="*/ 0 w 12192000"/>
              <a:gd name="connsiteY0-2" fmla="*/ 0 h 2409825"/>
              <a:gd name="connsiteX1-3" fmla="*/ 12192000 w 12192000"/>
              <a:gd name="connsiteY1-4" fmla="*/ 0 h 2409825"/>
              <a:gd name="connsiteX2-5" fmla="*/ 12192000 w 12192000"/>
              <a:gd name="connsiteY2-6" fmla="*/ 2409825 h 2409825"/>
              <a:gd name="connsiteX3-7" fmla="*/ 0 w 12192000"/>
              <a:gd name="connsiteY3-8" fmla="*/ 2409825 h 2409825"/>
              <a:gd name="connsiteX4-9" fmla="*/ 0 w 12192000"/>
              <a:gd name="connsiteY4-10" fmla="*/ 0 h 2409825"/>
              <a:gd name="connsiteX0-11" fmla="*/ 0 w 12192000"/>
              <a:gd name="connsiteY0-12" fmla="*/ 438150 h 2409825"/>
              <a:gd name="connsiteX1-13" fmla="*/ 12192000 w 12192000"/>
              <a:gd name="connsiteY1-14" fmla="*/ 0 h 2409825"/>
              <a:gd name="connsiteX2-15" fmla="*/ 12192000 w 12192000"/>
              <a:gd name="connsiteY2-16" fmla="*/ 2409825 h 2409825"/>
              <a:gd name="connsiteX3-17" fmla="*/ 0 w 12192000"/>
              <a:gd name="connsiteY3-18" fmla="*/ 2409825 h 2409825"/>
              <a:gd name="connsiteX4-19" fmla="*/ 0 w 12192000"/>
              <a:gd name="connsiteY4-20" fmla="*/ 438150 h 2409825"/>
              <a:gd name="connsiteX0-21" fmla="*/ 0 w 12192000"/>
              <a:gd name="connsiteY0-22" fmla="*/ 704850 h 2676525"/>
              <a:gd name="connsiteX1-23" fmla="*/ 12192000 w 12192000"/>
              <a:gd name="connsiteY1-24" fmla="*/ 0 h 2676525"/>
              <a:gd name="connsiteX2-25" fmla="*/ 12192000 w 12192000"/>
              <a:gd name="connsiteY2-26" fmla="*/ 2676525 h 2676525"/>
              <a:gd name="connsiteX3-27" fmla="*/ 0 w 12192000"/>
              <a:gd name="connsiteY3-28" fmla="*/ 2676525 h 2676525"/>
              <a:gd name="connsiteX4-29" fmla="*/ 0 w 12192000"/>
              <a:gd name="connsiteY4-30" fmla="*/ 704850 h 2676525"/>
              <a:gd name="connsiteX0-31" fmla="*/ 0 w 12192000"/>
              <a:gd name="connsiteY0-32" fmla="*/ 704850 h 2676525"/>
              <a:gd name="connsiteX1-33" fmla="*/ 12192000 w 12192000"/>
              <a:gd name="connsiteY1-34" fmla="*/ 0 h 2676525"/>
              <a:gd name="connsiteX2-35" fmla="*/ 12192000 w 12192000"/>
              <a:gd name="connsiteY2-36" fmla="*/ 2676525 h 2676525"/>
              <a:gd name="connsiteX3-37" fmla="*/ 0 w 12192000"/>
              <a:gd name="connsiteY3-38" fmla="*/ 2676525 h 2676525"/>
              <a:gd name="connsiteX4-39" fmla="*/ 0 w 12192000"/>
              <a:gd name="connsiteY4-40" fmla="*/ 704850 h 2676525"/>
              <a:gd name="connsiteX0-41" fmla="*/ 0 w 12192000"/>
              <a:gd name="connsiteY0-42" fmla="*/ 704850 h 2676525"/>
              <a:gd name="connsiteX1-43" fmla="*/ 12192000 w 12192000"/>
              <a:gd name="connsiteY1-44" fmla="*/ 0 h 2676525"/>
              <a:gd name="connsiteX2-45" fmla="*/ 12192000 w 12192000"/>
              <a:gd name="connsiteY2-46" fmla="*/ 2676525 h 2676525"/>
              <a:gd name="connsiteX3-47" fmla="*/ 0 w 12192000"/>
              <a:gd name="connsiteY3-48" fmla="*/ 2676525 h 2676525"/>
              <a:gd name="connsiteX4-49" fmla="*/ 0 w 12192000"/>
              <a:gd name="connsiteY4-50" fmla="*/ 704850 h 2676525"/>
              <a:gd name="connsiteX0-51" fmla="*/ 0 w 12192000"/>
              <a:gd name="connsiteY0-52" fmla="*/ 819150 h 2676525"/>
              <a:gd name="connsiteX1-53" fmla="*/ 12192000 w 12192000"/>
              <a:gd name="connsiteY1-54" fmla="*/ 0 h 2676525"/>
              <a:gd name="connsiteX2-55" fmla="*/ 12192000 w 12192000"/>
              <a:gd name="connsiteY2-56" fmla="*/ 2676525 h 2676525"/>
              <a:gd name="connsiteX3-57" fmla="*/ 0 w 12192000"/>
              <a:gd name="connsiteY3-58" fmla="*/ 2676525 h 2676525"/>
              <a:gd name="connsiteX4-59" fmla="*/ 0 w 12192000"/>
              <a:gd name="connsiteY4-60" fmla="*/ 819150 h 2676525"/>
              <a:gd name="connsiteX0-61" fmla="*/ 0 w 12192000"/>
              <a:gd name="connsiteY0-62" fmla="*/ 819150 h 2676525"/>
              <a:gd name="connsiteX1-63" fmla="*/ 12192000 w 12192000"/>
              <a:gd name="connsiteY1-64" fmla="*/ 0 h 2676525"/>
              <a:gd name="connsiteX2-65" fmla="*/ 12192000 w 12192000"/>
              <a:gd name="connsiteY2-66" fmla="*/ 2676525 h 2676525"/>
              <a:gd name="connsiteX3-67" fmla="*/ 0 w 12192000"/>
              <a:gd name="connsiteY3-68" fmla="*/ 2676525 h 2676525"/>
              <a:gd name="connsiteX4-69" fmla="*/ 0 w 12192000"/>
              <a:gd name="connsiteY4-70" fmla="*/ 819150 h 2676525"/>
              <a:gd name="connsiteX0-71" fmla="*/ 0 w 12192000"/>
              <a:gd name="connsiteY0-72" fmla="*/ 819150 h 2676525"/>
              <a:gd name="connsiteX1-73" fmla="*/ 12192000 w 12192000"/>
              <a:gd name="connsiteY1-74" fmla="*/ 0 h 2676525"/>
              <a:gd name="connsiteX2-75" fmla="*/ 12192000 w 12192000"/>
              <a:gd name="connsiteY2-76" fmla="*/ 2676525 h 2676525"/>
              <a:gd name="connsiteX3-77" fmla="*/ 0 w 12192000"/>
              <a:gd name="connsiteY3-78" fmla="*/ 2676525 h 2676525"/>
              <a:gd name="connsiteX4-79" fmla="*/ 0 w 12192000"/>
              <a:gd name="connsiteY4-80" fmla="*/ 819150 h 2676525"/>
              <a:gd name="connsiteX0-81" fmla="*/ 0 w 12192000"/>
              <a:gd name="connsiteY0-82" fmla="*/ 1066800 h 2924175"/>
              <a:gd name="connsiteX1-83" fmla="*/ 12192000 w 12192000"/>
              <a:gd name="connsiteY1-84" fmla="*/ 0 h 2924175"/>
              <a:gd name="connsiteX2-85" fmla="*/ 12192000 w 12192000"/>
              <a:gd name="connsiteY2-86" fmla="*/ 2924175 h 2924175"/>
              <a:gd name="connsiteX3-87" fmla="*/ 0 w 12192000"/>
              <a:gd name="connsiteY3-88" fmla="*/ 2924175 h 2924175"/>
              <a:gd name="connsiteX4-89" fmla="*/ 0 w 12192000"/>
              <a:gd name="connsiteY4-90" fmla="*/ 1066800 h 2924175"/>
              <a:gd name="connsiteX0-91" fmla="*/ 0 w 12192000"/>
              <a:gd name="connsiteY0-92" fmla="*/ 1066800 h 2924175"/>
              <a:gd name="connsiteX1-93" fmla="*/ 12192000 w 12192000"/>
              <a:gd name="connsiteY1-94" fmla="*/ 0 h 2924175"/>
              <a:gd name="connsiteX2-95" fmla="*/ 12192000 w 12192000"/>
              <a:gd name="connsiteY2-96" fmla="*/ 2924175 h 2924175"/>
              <a:gd name="connsiteX3-97" fmla="*/ 0 w 12192000"/>
              <a:gd name="connsiteY3-98" fmla="*/ 2924175 h 2924175"/>
              <a:gd name="connsiteX4-99" fmla="*/ 0 w 12192000"/>
              <a:gd name="connsiteY4-100" fmla="*/ 1066800 h 2924175"/>
              <a:gd name="connsiteX0-101" fmla="*/ 0 w 12192000"/>
              <a:gd name="connsiteY0-102" fmla="*/ 1066800 h 2924175"/>
              <a:gd name="connsiteX1-103" fmla="*/ 12192000 w 12192000"/>
              <a:gd name="connsiteY1-104" fmla="*/ 0 h 2924175"/>
              <a:gd name="connsiteX2-105" fmla="*/ 12192000 w 12192000"/>
              <a:gd name="connsiteY2-106" fmla="*/ 2924175 h 2924175"/>
              <a:gd name="connsiteX3-107" fmla="*/ 0 w 12192000"/>
              <a:gd name="connsiteY3-108" fmla="*/ 2924175 h 2924175"/>
              <a:gd name="connsiteX4-109" fmla="*/ 0 w 12192000"/>
              <a:gd name="connsiteY4-110" fmla="*/ 1066800 h 2924175"/>
              <a:gd name="connsiteX0-111" fmla="*/ 0 w 12192000"/>
              <a:gd name="connsiteY0-112" fmla="*/ 1066800 h 2924175"/>
              <a:gd name="connsiteX1-113" fmla="*/ 12192000 w 12192000"/>
              <a:gd name="connsiteY1-114" fmla="*/ 0 h 2924175"/>
              <a:gd name="connsiteX2-115" fmla="*/ 12192000 w 12192000"/>
              <a:gd name="connsiteY2-116" fmla="*/ 2924175 h 2924175"/>
              <a:gd name="connsiteX3-117" fmla="*/ 0 w 12192000"/>
              <a:gd name="connsiteY3-118" fmla="*/ 2924175 h 2924175"/>
              <a:gd name="connsiteX4-119" fmla="*/ 0 w 12192000"/>
              <a:gd name="connsiteY4-120" fmla="*/ 1066800 h 2924175"/>
              <a:gd name="connsiteX0-121" fmla="*/ 0 w 12211050"/>
              <a:gd name="connsiteY0-122" fmla="*/ 1181100 h 2924175"/>
              <a:gd name="connsiteX1-123" fmla="*/ 12211050 w 12211050"/>
              <a:gd name="connsiteY1-124" fmla="*/ 0 h 2924175"/>
              <a:gd name="connsiteX2-125" fmla="*/ 12211050 w 12211050"/>
              <a:gd name="connsiteY2-126" fmla="*/ 2924175 h 2924175"/>
              <a:gd name="connsiteX3-127" fmla="*/ 19050 w 12211050"/>
              <a:gd name="connsiteY3-128" fmla="*/ 2924175 h 2924175"/>
              <a:gd name="connsiteX4-129" fmla="*/ 0 w 12211050"/>
              <a:gd name="connsiteY4-130" fmla="*/ 1181100 h 2924175"/>
              <a:gd name="connsiteX0-131" fmla="*/ 0 w 12211050"/>
              <a:gd name="connsiteY0-132" fmla="*/ 1181100 h 2924175"/>
              <a:gd name="connsiteX1-133" fmla="*/ 12211050 w 12211050"/>
              <a:gd name="connsiteY1-134" fmla="*/ 0 h 2924175"/>
              <a:gd name="connsiteX2-135" fmla="*/ 12211050 w 12211050"/>
              <a:gd name="connsiteY2-136" fmla="*/ 2924175 h 2924175"/>
              <a:gd name="connsiteX3-137" fmla="*/ 19050 w 12211050"/>
              <a:gd name="connsiteY3-138" fmla="*/ 2924175 h 2924175"/>
              <a:gd name="connsiteX4-139" fmla="*/ 0 w 12211050"/>
              <a:gd name="connsiteY4-140" fmla="*/ 1181100 h 2924175"/>
              <a:gd name="connsiteX0-141" fmla="*/ 0 w 12211050"/>
              <a:gd name="connsiteY0-142" fmla="*/ 1181100 h 2924175"/>
              <a:gd name="connsiteX1-143" fmla="*/ 12211050 w 12211050"/>
              <a:gd name="connsiteY1-144" fmla="*/ 0 h 2924175"/>
              <a:gd name="connsiteX2-145" fmla="*/ 12211050 w 12211050"/>
              <a:gd name="connsiteY2-146" fmla="*/ 2924175 h 2924175"/>
              <a:gd name="connsiteX3-147" fmla="*/ 19050 w 12211050"/>
              <a:gd name="connsiteY3-148" fmla="*/ 2924175 h 2924175"/>
              <a:gd name="connsiteX4-149" fmla="*/ 0 w 12211050"/>
              <a:gd name="connsiteY4-150" fmla="*/ 1181100 h 2924175"/>
              <a:gd name="connsiteX0-151" fmla="*/ 0 w 12211050"/>
              <a:gd name="connsiteY0-152" fmla="*/ 1181100 h 10293081"/>
              <a:gd name="connsiteX1-153" fmla="*/ 12211050 w 12211050"/>
              <a:gd name="connsiteY1-154" fmla="*/ 0 h 10293081"/>
              <a:gd name="connsiteX2-155" fmla="*/ 12211050 w 12211050"/>
              <a:gd name="connsiteY2-156" fmla="*/ 2924175 h 10293081"/>
              <a:gd name="connsiteX3-157" fmla="*/ 0 w 12211050"/>
              <a:gd name="connsiteY3-158" fmla="*/ 10293081 h 10293081"/>
              <a:gd name="connsiteX4-159" fmla="*/ 0 w 12211050"/>
              <a:gd name="connsiteY4-160" fmla="*/ 1181100 h 10293081"/>
              <a:gd name="connsiteX0-161" fmla="*/ 0 w 12230100"/>
              <a:gd name="connsiteY0-162" fmla="*/ 8082139 h 10293081"/>
              <a:gd name="connsiteX1-163" fmla="*/ 12230100 w 12230100"/>
              <a:gd name="connsiteY1-164" fmla="*/ 0 h 10293081"/>
              <a:gd name="connsiteX2-165" fmla="*/ 12230100 w 12230100"/>
              <a:gd name="connsiteY2-166" fmla="*/ 2924175 h 10293081"/>
              <a:gd name="connsiteX3-167" fmla="*/ 19050 w 12230100"/>
              <a:gd name="connsiteY3-168" fmla="*/ 10293081 h 10293081"/>
              <a:gd name="connsiteX4-169" fmla="*/ 0 w 12230100"/>
              <a:gd name="connsiteY4-170" fmla="*/ 8082139 h 10293081"/>
              <a:gd name="connsiteX0-171" fmla="*/ 0 w 12230100"/>
              <a:gd name="connsiteY0-172" fmla="*/ 8082139 h 10293081"/>
              <a:gd name="connsiteX1-173" fmla="*/ 12230100 w 12230100"/>
              <a:gd name="connsiteY1-174" fmla="*/ 0 h 10293081"/>
              <a:gd name="connsiteX2-175" fmla="*/ 12230100 w 12230100"/>
              <a:gd name="connsiteY2-176" fmla="*/ 2924175 h 10293081"/>
              <a:gd name="connsiteX3-177" fmla="*/ 19050 w 12230100"/>
              <a:gd name="connsiteY3-178" fmla="*/ 10293081 h 10293081"/>
              <a:gd name="connsiteX4-179" fmla="*/ 0 w 12230100"/>
              <a:gd name="connsiteY4-180" fmla="*/ 8082139 h 10293081"/>
              <a:gd name="connsiteX0-181" fmla="*/ 0 w 12230100"/>
              <a:gd name="connsiteY0-182" fmla="*/ 8082139 h 10293081"/>
              <a:gd name="connsiteX1-183" fmla="*/ 12230100 w 12230100"/>
              <a:gd name="connsiteY1-184" fmla="*/ 0 h 10293081"/>
              <a:gd name="connsiteX2-185" fmla="*/ 12230100 w 12230100"/>
              <a:gd name="connsiteY2-186" fmla="*/ 2924175 h 10293081"/>
              <a:gd name="connsiteX3-187" fmla="*/ 19050 w 12230100"/>
              <a:gd name="connsiteY3-188" fmla="*/ 10293081 h 10293081"/>
              <a:gd name="connsiteX4-189" fmla="*/ 0 w 12230100"/>
              <a:gd name="connsiteY4-190" fmla="*/ 8082139 h 10293081"/>
              <a:gd name="connsiteX0-191" fmla="*/ 0 w 12230100"/>
              <a:gd name="connsiteY0-192" fmla="*/ 8082139 h 10318654"/>
              <a:gd name="connsiteX1-193" fmla="*/ 12230100 w 12230100"/>
              <a:gd name="connsiteY1-194" fmla="*/ 0 h 10318654"/>
              <a:gd name="connsiteX2-195" fmla="*/ 12230100 w 12230100"/>
              <a:gd name="connsiteY2-196" fmla="*/ 2924175 h 10318654"/>
              <a:gd name="connsiteX3-197" fmla="*/ 19050 w 12230100"/>
              <a:gd name="connsiteY3-198" fmla="*/ 10293081 h 10318654"/>
              <a:gd name="connsiteX4-199" fmla="*/ 0 w 12230100"/>
              <a:gd name="connsiteY4-200" fmla="*/ 8082139 h 10318654"/>
              <a:gd name="connsiteX0-201" fmla="*/ 0 w 12230100"/>
              <a:gd name="connsiteY0-202" fmla="*/ 8082139 h 10320404"/>
              <a:gd name="connsiteX1-203" fmla="*/ 12230100 w 12230100"/>
              <a:gd name="connsiteY1-204" fmla="*/ 0 h 10320404"/>
              <a:gd name="connsiteX2-205" fmla="*/ 12230100 w 12230100"/>
              <a:gd name="connsiteY2-206" fmla="*/ 2924175 h 10320404"/>
              <a:gd name="connsiteX3-207" fmla="*/ 19050 w 12230100"/>
              <a:gd name="connsiteY3-208" fmla="*/ 10293081 h 10320404"/>
              <a:gd name="connsiteX4-209" fmla="*/ 0 w 12230100"/>
              <a:gd name="connsiteY4-210" fmla="*/ 8082139 h 10320404"/>
              <a:gd name="connsiteX0-211" fmla="*/ 0 w 12230100"/>
              <a:gd name="connsiteY0-212" fmla="*/ 8082139 h 10408286"/>
              <a:gd name="connsiteX1-213" fmla="*/ 12230100 w 12230100"/>
              <a:gd name="connsiteY1-214" fmla="*/ 0 h 10408286"/>
              <a:gd name="connsiteX2-215" fmla="*/ 12230100 w 12230100"/>
              <a:gd name="connsiteY2-216" fmla="*/ 2924175 h 10408286"/>
              <a:gd name="connsiteX3-217" fmla="*/ 19050 w 12230100"/>
              <a:gd name="connsiteY3-218" fmla="*/ 10293081 h 10408286"/>
              <a:gd name="connsiteX4-219" fmla="*/ 0 w 12230100"/>
              <a:gd name="connsiteY4-220" fmla="*/ 8082139 h 10408286"/>
              <a:gd name="connsiteX0-221" fmla="*/ 0 w 12230100"/>
              <a:gd name="connsiteY0-222" fmla="*/ 8082139 h 10408286"/>
              <a:gd name="connsiteX1-223" fmla="*/ 12230100 w 12230100"/>
              <a:gd name="connsiteY1-224" fmla="*/ 0 h 10408286"/>
              <a:gd name="connsiteX2-225" fmla="*/ 12230100 w 12230100"/>
              <a:gd name="connsiteY2-226" fmla="*/ 2924175 h 10408286"/>
              <a:gd name="connsiteX3-227" fmla="*/ 19050 w 12230100"/>
              <a:gd name="connsiteY3-228" fmla="*/ 10293081 h 10408286"/>
              <a:gd name="connsiteX4-229" fmla="*/ 0 w 12230100"/>
              <a:gd name="connsiteY4-230" fmla="*/ 8082139 h 10408286"/>
              <a:gd name="connsiteX0-231" fmla="*/ 0 w 12230100"/>
              <a:gd name="connsiteY0-232" fmla="*/ 8082139 h 10408286"/>
              <a:gd name="connsiteX1-233" fmla="*/ 12230100 w 12230100"/>
              <a:gd name="connsiteY1-234" fmla="*/ 0 h 10408286"/>
              <a:gd name="connsiteX2-235" fmla="*/ 12230100 w 12230100"/>
              <a:gd name="connsiteY2-236" fmla="*/ 2924175 h 10408286"/>
              <a:gd name="connsiteX3-237" fmla="*/ 19050 w 12230100"/>
              <a:gd name="connsiteY3-238" fmla="*/ 10293081 h 10408286"/>
              <a:gd name="connsiteX4-239" fmla="*/ 0 w 12230100"/>
              <a:gd name="connsiteY4-240" fmla="*/ 8082139 h 10408286"/>
              <a:gd name="connsiteX0-241" fmla="*/ 0 w 12230100"/>
              <a:gd name="connsiteY0-242" fmla="*/ 8783940 h 10408286"/>
              <a:gd name="connsiteX1-243" fmla="*/ 12230100 w 12230100"/>
              <a:gd name="connsiteY1-244" fmla="*/ 0 h 10408286"/>
              <a:gd name="connsiteX2-245" fmla="*/ 12230100 w 12230100"/>
              <a:gd name="connsiteY2-246" fmla="*/ 2924175 h 10408286"/>
              <a:gd name="connsiteX3-247" fmla="*/ 19050 w 12230100"/>
              <a:gd name="connsiteY3-248" fmla="*/ 10293081 h 10408286"/>
              <a:gd name="connsiteX4-249" fmla="*/ 0 w 12230100"/>
              <a:gd name="connsiteY4-250" fmla="*/ 8783940 h 10408286"/>
              <a:gd name="connsiteX0-251" fmla="*/ 0 w 12230100"/>
              <a:gd name="connsiteY0-252" fmla="*/ 8783940 h 10408286"/>
              <a:gd name="connsiteX1-253" fmla="*/ 12230100 w 12230100"/>
              <a:gd name="connsiteY1-254" fmla="*/ 0 h 10408286"/>
              <a:gd name="connsiteX2-255" fmla="*/ 12230100 w 12230100"/>
              <a:gd name="connsiteY2-256" fmla="*/ 2924175 h 10408286"/>
              <a:gd name="connsiteX3-257" fmla="*/ 19050 w 12230100"/>
              <a:gd name="connsiteY3-258" fmla="*/ 10293081 h 10408286"/>
              <a:gd name="connsiteX4-259" fmla="*/ 0 w 12230100"/>
              <a:gd name="connsiteY4-260" fmla="*/ 8783940 h 10408286"/>
              <a:gd name="connsiteX0-261" fmla="*/ 0 w 12230100"/>
              <a:gd name="connsiteY0-262" fmla="*/ 8783940 h 10408286"/>
              <a:gd name="connsiteX1-263" fmla="*/ 12230100 w 12230100"/>
              <a:gd name="connsiteY1-264" fmla="*/ 0 h 10408286"/>
              <a:gd name="connsiteX2-265" fmla="*/ 12230100 w 12230100"/>
              <a:gd name="connsiteY2-266" fmla="*/ 2924175 h 10408286"/>
              <a:gd name="connsiteX3-267" fmla="*/ 19050 w 12230100"/>
              <a:gd name="connsiteY3-268" fmla="*/ 10293081 h 10408286"/>
              <a:gd name="connsiteX4-269" fmla="*/ 0 w 12230100"/>
              <a:gd name="connsiteY4-270" fmla="*/ 8783940 h 10408286"/>
              <a:gd name="connsiteX0-271" fmla="*/ 0 w 12230100"/>
              <a:gd name="connsiteY0-272" fmla="*/ 8783940 h 10443542"/>
              <a:gd name="connsiteX1-273" fmla="*/ 12230100 w 12230100"/>
              <a:gd name="connsiteY1-274" fmla="*/ 0 h 10443542"/>
              <a:gd name="connsiteX2-275" fmla="*/ 12230100 w 12230100"/>
              <a:gd name="connsiteY2-276" fmla="*/ 2924175 h 10443542"/>
              <a:gd name="connsiteX3-277" fmla="*/ 19050 w 12230100"/>
              <a:gd name="connsiteY3-278" fmla="*/ 10293081 h 10443542"/>
              <a:gd name="connsiteX4-279" fmla="*/ 0 w 12230100"/>
              <a:gd name="connsiteY4-280" fmla="*/ 8783940 h 10443542"/>
              <a:gd name="connsiteX0-281" fmla="*/ 0 w 12230100"/>
              <a:gd name="connsiteY0-282" fmla="*/ 8783940 h 10443542"/>
              <a:gd name="connsiteX1-283" fmla="*/ 12230100 w 12230100"/>
              <a:gd name="connsiteY1-284" fmla="*/ 0 h 10443542"/>
              <a:gd name="connsiteX2-285" fmla="*/ 12230100 w 12230100"/>
              <a:gd name="connsiteY2-286" fmla="*/ 2924175 h 10443542"/>
              <a:gd name="connsiteX3-287" fmla="*/ 19050 w 12230100"/>
              <a:gd name="connsiteY3-288" fmla="*/ 10293081 h 10443542"/>
              <a:gd name="connsiteX4-289" fmla="*/ 0 w 12230100"/>
              <a:gd name="connsiteY4-290" fmla="*/ 8783940 h 10443542"/>
              <a:gd name="connsiteX0-291" fmla="*/ 0 w 12249150"/>
              <a:gd name="connsiteY0-292" fmla="*/ 7380339 h 10443542"/>
              <a:gd name="connsiteX1-293" fmla="*/ 12249150 w 12249150"/>
              <a:gd name="connsiteY1-294" fmla="*/ 0 h 10443542"/>
              <a:gd name="connsiteX2-295" fmla="*/ 12249150 w 12249150"/>
              <a:gd name="connsiteY2-296" fmla="*/ 2924175 h 10443542"/>
              <a:gd name="connsiteX3-297" fmla="*/ 38100 w 12249150"/>
              <a:gd name="connsiteY3-298" fmla="*/ 10293081 h 10443542"/>
              <a:gd name="connsiteX4-299" fmla="*/ 0 w 12249150"/>
              <a:gd name="connsiteY4-300" fmla="*/ 7380339 h 10443542"/>
              <a:gd name="connsiteX0-301" fmla="*/ 0 w 12249150"/>
              <a:gd name="connsiteY0-302" fmla="*/ 6093705 h 9156908"/>
              <a:gd name="connsiteX1-303" fmla="*/ 12230100 w 12249150"/>
              <a:gd name="connsiteY1-304" fmla="*/ 0 h 9156908"/>
              <a:gd name="connsiteX2-305" fmla="*/ 12249150 w 12249150"/>
              <a:gd name="connsiteY2-306" fmla="*/ 1637541 h 9156908"/>
              <a:gd name="connsiteX3-307" fmla="*/ 38100 w 12249150"/>
              <a:gd name="connsiteY3-308" fmla="*/ 9006447 h 9156908"/>
              <a:gd name="connsiteX4-309" fmla="*/ 0 w 12249150"/>
              <a:gd name="connsiteY4-310" fmla="*/ 6093705 h 9156908"/>
              <a:gd name="connsiteX0-311" fmla="*/ 0 w 12249150"/>
              <a:gd name="connsiteY0-312" fmla="*/ 6093705 h 9156908"/>
              <a:gd name="connsiteX1-313" fmla="*/ 12230100 w 12249150"/>
              <a:gd name="connsiteY1-314" fmla="*/ 0 h 9156908"/>
              <a:gd name="connsiteX2-315" fmla="*/ 12249150 w 12249150"/>
              <a:gd name="connsiteY2-316" fmla="*/ 1637541 h 9156908"/>
              <a:gd name="connsiteX3-317" fmla="*/ 19050 w 12249150"/>
              <a:gd name="connsiteY3-318" fmla="*/ 9006448 h 9156908"/>
              <a:gd name="connsiteX4-319" fmla="*/ 0 w 12249150"/>
              <a:gd name="connsiteY4-320" fmla="*/ 6093705 h 9156908"/>
              <a:gd name="connsiteX0-321" fmla="*/ 0 w 12249150"/>
              <a:gd name="connsiteY0-322" fmla="*/ 6093705 h 9232835"/>
              <a:gd name="connsiteX1-323" fmla="*/ 12230100 w 12249150"/>
              <a:gd name="connsiteY1-324" fmla="*/ 0 h 9232835"/>
              <a:gd name="connsiteX2-325" fmla="*/ 12249150 w 12249150"/>
              <a:gd name="connsiteY2-326" fmla="*/ 1637541 h 9232835"/>
              <a:gd name="connsiteX3-327" fmla="*/ 19050 w 12249150"/>
              <a:gd name="connsiteY3-328" fmla="*/ 9006448 h 9232835"/>
              <a:gd name="connsiteX4-329" fmla="*/ 0 w 12249150"/>
              <a:gd name="connsiteY4-330" fmla="*/ 6093705 h 9232835"/>
              <a:gd name="connsiteX0-331" fmla="*/ 0 w 12249150"/>
              <a:gd name="connsiteY0-332" fmla="*/ 6093705 h 9232835"/>
              <a:gd name="connsiteX1-333" fmla="*/ 12230100 w 12249150"/>
              <a:gd name="connsiteY1-334" fmla="*/ 0 h 9232835"/>
              <a:gd name="connsiteX2-335" fmla="*/ 12249150 w 12249150"/>
              <a:gd name="connsiteY2-336" fmla="*/ 1637541 h 9232835"/>
              <a:gd name="connsiteX3-337" fmla="*/ 19050 w 12249150"/>
              <a:gd name="connsiteY3-338" fmla="*/ 9006448 h 9232835"/>
              <a:gd name="connsiteX4-339" fmla="*/ 0 w 12249150"/>
              <a:gd name="connsiteY4-340" fmla="*/ 6093705 h 9232835"/>
              <a:gd name="connsiteX0-341" fmla="*/ 0 w 12230100"/>
              <a:gd name="connsiteY0-342" fmla="*/ 6678539 h 9232835"/>
              <a:gd name="connsiteX1-343" fmla="*/ 12211050 w 12230100"/>
              <a:gd name="connsiteY1-344" fmla="*/ 0 h 9232835"/>
              <a:gd name="connsiteX2-345" fmla="*/ 12230100 w 12230100"/>
              <a:gd name="connsiteY2-346" fmla="*/ 1637541 h 9232835"/>
              <a:gd name="connsiteX3-347" fmla="*/ 0 w 12230100"/>
              <a:gd name="connsiteY3-348" fmla="*/ 9006448 h 9232835"/>
              <a:gd name="connsiteX4-349" fmla="*/ 0 w 12230100"/>
              <a:gd name="connsiteY4-350" fmla="*/ 6678539 h 9232835"/>
              <a:gd name="connsiteX0-351" fmla="*/ 0 w 12230100"/>
              <a:gd name="connsiteY0-352" fmla="*/ 6678539 h 9232835"/>
              <a:gd name="connsiteX1-353" fmla="*/ 12211050 w 12230100"/>
              <a:gd name="connsiteY1-354" fmla="*/ 0 h 9232835"/>
              <a:gd name="connsiteX2-355" fmla="*/ 12230100 w 12230100"/>
              <a:gd name="connsiteY2-356" fmla="*/ 1637541 h 9232835"/>
              <a:gd name="connsiteX3-357" fmla="*/ 0 w 12230100"/>
              <a:gd name="connsiteY3-358" fmla="*/ 9006448 h 9232835"/>
              <a:gd name="connsiteX4-359" fmla="*/ 0 w 12230100"/>
              <a:gd name="connsiteY4-360" fmla="*/ 6678539 h 9232835"/>
              <a:gd name="connsiteX0-361" fmla="*/ 0 w 12230100"/>
              <a:gd name="connsiteY0-362" fmla="*/ 6678539 h 9088815"/>
              <a:gd name="connsiteX1-363" fmla="*/ 12211050 w 12230100"/>
              <a:gd name="connsiteY1-364" fmla="*/ 0 h 9088815"/>
              <a:gd name="connsiteX2-365" fmla="*/ 12230100 w 12230100"/>
              <a:gd name="connsiteY2-366" fmla="*/ 1637541 h 9088815"/>
              <a:gd name="connsiteX3-367" fmla="*/ 0 w 12230100"/>
              <a:gd name="connsiteY3-368" fmla="*/ 9006448 h 9088815"/>
              <a:gd name="connsiteX4-369" fmla="*/ 0 w 12230100"/>
              <a:gd name="connsiteY4-370" fmla="*/ 6678539 h 9088815"/>
              <a:gd name="connsiteX0-371" fmla="*/ 0 w 12230100"/>
              <a:gd name="connsiteY0-372" fmla="*/ 6678539 h 9107978"/>
              <a:gd name="connsiteX1-373" fmla="*/ 12211050 w 12230100"/>
              <a:gd name="connsiteY1-374" fmla="*/ 0 h 9107978"/>
              <a:gd name="connsiteX2-375" fmla="*/ 12230100 w 12230100"/>
              <a:gd name="connsiteY2-376" fmla="*/ 1637541 h 9107978"/>
              <a:gd name="connsiteX3-377" fmla="*/ 0 w 12230100"/>
              <a:gd name="connsiteY3-378" fmla="*/ 9006448 h 9107978"/>
              <a:gd name="connsiteX4-379" fmla="*/ 0 w 12230100"/>
              <a:gd name="connsiteY4-380" fmla="*/ 6678539 h 9107978"/>
              <a:gd name="connsiteX0-381" fmla="*/ 0 w 12230100"/>
              <a:gd name="connsiteY0-382" fmla="*/ 6678539 h 9107978"/>
              <a:gd name="connsiteX1-383" fmla="*/ 12211050 w 12230100"/>
              <a:gd name="connsiteY1-384" fmla="*/ 0 h 9107978"/>
              <a:gd name="connsiteX2-385" fmla="*/ 12230100 w 12230100"/>
              <a:gd name="connsiteY2-386" fmla="*/ 1637541 h 9107978"/>
              <a:gd name="connsiteX3-387" fmla="*/ 0 w 12230100"/>
              <a:gd name="connsiteY3-388" fmla="*/ 9006448 h 9107978"/>
              <a:gd name="connsiteX4-389" fmla="*/ 0 w 12230100"/>
              <a:gd name="connsiteY4-390" fmla="*/ 6678539 h 9107978"/>
              <a:gd name="connsiteX0-391" fmla="*/ 0 w 12230100"/>
              <a:gd name="connsiteY0-392" fmla="*/ 6678539 h 9107978"/>
              <a:gd name="connsiteX1-393" fmla="*/ 12211050 w 12230100"/>
              <a:gd name="connsiteY1-394" fmla="*/ 0 h 9107978"/>
              <a:gd name="connsiteX2-395" fmla="*/ 12230100 w 12230100"/>
              <a:gd name="connsiteY2-396" fmla="*/ 1637541 h 9107978"/>
              <a:gd name="connsiteX3-397" fmla="*/ 0 w 12230100"/>
              <a:gd name="connsiteY3-398" fmla="*/ 9006448 h 9107978"/>
              <a:gd name="connsiteX4-399" fmla="*/ 0 w 12230100"/>
              <a:gd name="connsiteY4-400" fmla="*/ 6678539 h 9107978"/>
              <a:gd name="connsiteX0-401" fmla="*/ 0 w 12230100"/>
              <a:gd name="connsiteY0-402" fmla="*/ 7731239 h 9107978"/>
              <a:gd name="connsiteX1-403" fmla="*/ 12211050 w 12230100"/>
              <a:gd name="connsiteY1-404" fmla="*/ 0 h 9107978"/>
              <a:gd name="connsiteX2-405" fmla="*/ 12230100 w 12230100"/>
              <a:gd name="connsiteY2-406" fmla="*/ 1637541 h 9107978"/>
              <a:gd name="connsiteX3-407" fmla="*/ 0 w 12230100"/>
              <a:gd name="connsiteY3-408" fmla="*/ 9006448 h 9107978"/>
              <a:gd name="connsiteX4-409" fmla="*/ 0 w 12230100"/>
              <a:gd name="connsiteY4-410" fmla="*/ 7731239 h 9107978"/>
              <a:gd name="connsiteX0-411" fmla="*/ 0 w 12230100"/>
              <a:gd name="connsiteY0-412" fmla="*/ 7146405 h 8523144"/>
              <a:gd name="connsiteX1-413" fmla="*/ 12211050 w 12230100"/>
              <a:gd name="connsiteY1-414" fmla="*/ 0 h 8523144"/>
              <a:gd name="connsiteX2-415" fmla="*/ 12230100 w 12230100"/>
              <a:gd name="connsiteY2-416" fmla="*/ 1052707 h 8523144"/>
              <a:gd name="connsiteX3-417" fmla="*/ 0 w 12230100"/>
              <a:gd name="connsiteY3-418" fmla="*/ 8421614 h 8523144"/>
              <a:gd name="connsiteX4-419" fmla="*/ 0 w 12230100"/>
              <a:gd name="connsiteY4-420" fmla="*/ 7146405 h 8523144"/>
              <a:gd name="connsiteX0-421" fmla="*/ 0 w 12230100"/>
              <a:gd name="connsiteY0-422" fmla="*/ 7146405 h 8523144"/>
              <a:gd name="connsiteX1-423" fmla="*/ 12211050 w 12230100"/>
              <a:gd name="connsiteY1-424" fmla="*/ 0 h 8523144"/>
              <a:gd name="connsiteX2-425" fmla="*/ 12230100 w 12230100"/>
              <a:gd name="connsiteY2-426" fmla="*/ 1052707 h 8523144"/>
              <a:gd name="connsiteX3-427" fmla="*/ 0 w 12230100"/>
              <a:gd name="connsiteY3-428" fmla="*/ 8421614 h 8523144"/>
              <a:gd name="connsiteX4-429" fmla="*/ 0 w 12230100"/>
              <a:gd name="connsiteY4-430" fmla="*/ 7146405 h 8523144"/>
              <a:gd name="connsiteX0-431" fmla="*/ 0 w 12230100"/>
              <a:gd name="connsiteY0-432" fmla="*/ 7146405 h 8523144"/>
              <a:gd name="connsiteX1-433" fmla="*/ 12211050 w 12230100"/>
              <a:gd name="connsiteY1-434" fmla="*/ 0 h 8523144"/>
              <a:gd name="connsiteX2-435" fmla="*/ 12230100 w 12230100"/>
              <a:gd name="connsiteY2-436" fmla="*/ 1052707 h 8523144"/>
              <a:gd name="connsiteX3-437" fmla="*/ 0 w 12230100"/>
              <a:gd name="connsiteY3-438" fmla="*/ 8421614 h 8523144"/>
              <a:gd name="connsiteX4-439" fmla="*/ 0 w 12230100"/>
              <a:gd name="connsiteY4-440" fmla="*/ 7146405 h 8523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30100" h="8523144">
                <a:moveTo>
                  <a:pt x="0" y="7146405"/>
                </a:moveTo>
                <a:cubicBezTo>
                  <a:pt x="1625600" y="7576173"/>
                  <a:pt x="8585200" y="8427704"/>
                  <a:pt x="12211050" y="0"/>
                </a:cubicBezTo>
                <a:lnTo>
                  <a:pt x="12230100" y="1052707"/>
                </a:lnTo>
                <a:cubicBezTo>
                  <a:pt x="9550400" y="7953746"/>
                  <a:pt x="2165350" y="8889481"/>
                  <a:pt x="0" y="8421614"/>
                </a:cubicBezTo>
                <a:lnTo>
                  <a:pt x="0" y="7146405"/>
                </a:lnTo>
                <a:close/>
              </a:path>
            </a:pathLst>
          </a:custGeom>
          <a:solidFill>
            <a:srgbClr val="4A494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BCB16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8436" name="文本框 92"/>
          <p:cNvSpPr txBox="1">
            <a:spLocks noChangeArrowheads="1"/>
          </p:cNvSpPr>
          <p:nvPr/>
        </p:nvSpPr>
        <p:spPr bwMode="auto">
          <a:xfrm>
            <a:off x="8006599" y="0"/>
            <a:ext cx="25036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altLang="zh-CN" sz="4000" b="1" dirty="0" smtClean="0">
                <a:solidFill>
                  <a:srgbClr val="00B1E3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zh-CN" altLang="en-US" sz="4000" b="1" dirty="0">
              <a:solidFill>
                <a:srgbClr val="00B1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矩形 19"/>
          <p:cNvSpPr>
            <a:spLocks noChangeArrowheads="1"/>
          </p:cNvSpPr>
          <p:nvPr/>
        </p:nvSpPr>
        <p:spPr bwMode="auto">
          <a:xfrm>
            <a:off x="3454751" y="8658685"/>
            <a:ext cx="3533512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dist"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zh-CN" altLang="en-US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8438" name="矩形 20"/>
          <p:cNvSpPr>
            <a:spLocks noChangeArrowheads="1"/>
          </p:cNvSpPr>
          <p:nvPr/>
        </p:nvSpPr>
        <p:spPr bwMode="auto">
          <a:xfrm>
            <a:off x="1959429" y="8845738"/>
            <a:ext cx="4940314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1216025">
              <a:lnSpc>
                <a:spcPct val="120000"/>
              </a:lnSpc>
              <a:spcBef>
                <a:spcPct val="20000"/>
              </a:spcBef>
            </a:pPr>
            <a:r>
              <a:rPr lang="en-IN" altLang="zh-CN" sz="5400" b="1" dirty="0" smtClean="0">
                <a:solidFill>
                  <a:srgbClr val="FFFFFF"/>
                </a:solidFill>
                <a:latin typeface="Script MT Bold" pitchFamily="66" charset="0"/>
                <a:cs typeface="Arial" pitchFamily="34" charset="0"/>
                <a:sym typeface="Arial" pitchFamily="34" charset="0"/>
              </a:rPr>
              <a:t>Marketing</a:t>
            </a:r>
            <a:endParaRPr lang="zh-CN" altLang="en-US" sz="5400" b="1" dirty="0">
              <a:solidFill>
                <a:srgbClr val="FFFFFF"/>
              </a:solidFill>
              <a:latin typeface="Script MT Bold" pitchFamily="66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9" name="Picture 8" descr="marketing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1263" cy="7717536"/>
          </a:xfrm>
          <a:prstGeom prst="rect">
            <a:avLst/>
          </a:prstGeom>
        </p:spPr>
      </p:pic>
      <p:pic>
        <p:nvPicPr>
          <p:cNvPr id="10" name="Picture 9" descr="WhatsApp_Image_2021-10-20_at_3.35.33_PM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0" y="241300"/>
            <a:ext cx="116840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12894"/>
            <a:ext cx="113223" cy="777252"/>
          </a:xfrm>
          <a:prstGeom prst="rect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7410" name="文本框 4"/>
          <p:cNvSpPr txBox="1">
            <a:spLocks noChangeArrowheads="1"/>
          </p:cNvSpPr>
          <p:nvPr/>
        </p:nvSpPr>
        <p:spPr bwMode="auto">
          <a:xfrm>
            <a:off x="194938" y="789631"/>
            <a:ext cx="3985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altLang="zh-CN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Marketing</a:t>
            </a:r>
            <a:endParaRPr lang="zh-CN" altLang="en-US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75" y="5868995"/>
            <a:ext cx="2366833" cy="328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87093" y="2121356"/>
            <a:ext cx="4047442" cy="905968"/>
            <a:chOff x="2316163" y="558800"/>
            <a:chExt cx="3138487" cy="279400"/>
          </a:xfrm>
        </p:grpSpPr>
        <p:sp>
          <p:nvSpPr>
            <p:cNvPr id="9" name="Rectangle 56"/>
            <p:cNvSpPr/>
            <p:nvPr/>
          </p:nvSpPr>
          <p:spPr>
            <a:xfrm>
              <a:off x="2317690" y="558800"/>
              <a:ext cx="3136960" cy="27634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sz="4300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" name="Rectangle 27"/>
            <p:cNvSpPr/>
            <p:nvPr/>
          </p:nvSpPr>
          <p:spPr>
            <a:xfrm>
              <a:off x="2316163" y="558800"/>
              <a:ext cx="167956" cy="279400"/>
            </a:xfrm>
            <a:prstGeom prst="rect">
              <a:avLst/>
            </a:prstGeom>
            <a:solidFill>
              <a:srgbClr val="6D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sz="4300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987093" y="5888799"/>
            <a:ext cx="4045473" cy="905968"/>
            <a:chOff x="2316163" y="1720850"/>
            <a:chExt cx="3136900" cy="279400"/>
          </a:xfrm>
        </p:grpSpPr>
        <p:sp>
          <p:nvSpPr>
            <p:cNvPr id="12" name="Rectangle 60"/>
            <p:cNvSpPr/>
            <p:nvPr/>
          </p:nvSpPr>
          <p:spPr>
            <a:xfrm>
              <a:off x="2316163" y="1722377"/>
              <a:ext cx="3136900" cy="2748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sz="4300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3" name="Rectangle 28"/>
            <p:cNvSpPr/>
            <p:nvPr/>
          </p:nvSpPr>
          <p:spPr>
            <a:xfrm>
              <a:off x="2316163" y="1720850"/>
              <a:ext cx="167953" cy="279400"/>
            </a:xfrm>
            <a:prstGeom prst="rect">
              <a:avLst/>
            </a:prstGeom>
            <a:solidFill>
              <a:srgbClr val="6D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sz="4300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203692" y="3435751"/>
            <a:ext cx="3794516" cy="204248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21666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Digital marketing is the component of 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  <a:hlinkClick r:id="rId3" tooltip="Marketing"/>
              </a:rPr>
              <a:t>marketing</a:t>
            </a:r>
            <a:r>
              <a:rPr lang="en-IN" sz="1600" kern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that uses 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  <a:hlinkClick r:id="rId4" tooltip="Internet"/>
              </a:rPr>
              <a:t>internet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  <a:hlinkClick r:id="rId5" tooltip="Online"/>
              </a:rPr>
              <a:t>online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 based digital technologies such as 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  <a:hlinkClick r:id="rId6" tooltip="Desktop computer"/>
              </a:rPr>
              <a:t>desktop computers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  <a:hlinkClick r:id="rId7" tooltip="Mobile phone"/>
              </a:rPr>
              <a:t>mobile phones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 and other 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  <a:hlinkClick r:id="rId8" tooltip="Digital media"/>
              </a:rPr>
              <a:t>digital media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 and platforms to promote products and services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400" dirty="0">
              <a:latin typeface="Times New Roman" pitchFamily="18" charset="0"/>
              <a:ea typeface="Arial" panose="020B0604020202020204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7421" name="文本框 15"/>
          <p:cNvSpPr txBox="1">
            <a:spLocks noChangeArrowheads="1"/>
          </p:cNvSpPr>
          <p:nvPr/>
        </p:nvSpPr>
        <p:spPr bwMode="auto">
          <a:xfrm>
            <a:off x="3300177" y="2282248"/>
            <a:ext cx="3541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Digital Marketing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03693" y="7158638"/>
            <a:ext cx="3611635" cy="20682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dist" defTabSz="121666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Offline marketing refers to 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any advertising that is carried out using traditional offline media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, such as television, billboard ads, and radio. ... Even though many advertisers are focusing on digital marketing and advertising, traditional offline media channels are still important.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91210" y="6039858"/>
            <a:ext cx="3411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Offline Marketing 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19" name="Picture 18" descr="marketing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5487" y="2133599"/>
            <a:ext cx="2365249" cy="3328417"/>
          </a:xfrm>
          <a:prstGeom prst="rect">
            <a:avLst/>
          </a:prstGeom>
        </p:spPr>
      </p:pic>
      <p:pic>
        <p:nvPicPr>
          <p:cNvPr id="22" name="Picture 21" descr="WhatsApp_Image_2021-10-20_at_3.35.33_PM-removebg-previe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9562" y="9268592"/>
            <a:ext cx="1955800" cy="122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botic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4516"/>
            <a:ext cx="3962400" cy="1885950"/>
          </a:xfrm>
          <a:prstGeom prst="rect">
            <a:avLst/>
          </a:prstGeom>
        </p:spPr>
      </p:pic>
      <p:pic>
        <p:nvPicPr>
          <p:cNvPr id="10" name="Picture 9" descr="Robotic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872" y="4198776"/>
            <a:ext cx="3698389" cy="4870579"/>
          </a:xfrm>
          <a:prstGeom prst="rect">
            <a:avLst/>
          </a:prstGeom>
        </p:spPr>
      </p:pic>
      <p:pic>
        <p:nvPicPr>
          <p:cNvPr id="11" name="Picture 10" descr="Robotic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19" y="7091266"/>
            <a:ext cx="3825551" cy="2649894"/>
          </a:xfrm>
          <a:prstGeom prst="rect">
            <a:avLst/>
          </a:prstGeom>
        </p:spPr>
      </p:pic>
      <p:pic>
        <p:nvPicPr>
          <p:cNvPr id="13" name="Picture 12" descr="WhatsApp_Image_2021-10-20_at_3.35.33_PM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3796" y="9095171"/>
            <a:ext cx="1955800" cy="1225550"/>
          </a:xfrm>
          <a:prstGeom prst="rect">
            <a:avLst/>
          </a:prstGeom>
        </p:spPr>
      </p:pic>
      <p:pic>
        <p:nvPicPr>
          <p:cNvPr id="14" name="Picture 13" descr="offline-marketing-agenc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5762"/>
            <a:ext cx="7561263" cy="32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"/>
          <p:cNvPicPr>
            <a:picLocks noChangeAspect="1" noChangeArrowheads="1"/>
          </p:cNvPicPr>
          <p:nvPr/>
        </p:nvPicPr>
        <p:blipFill>
          <a:blip r:embed="rId2"/>
          <a:srcRect t="25578" b="10794"/>
          <a:stretch>
            <a:fillRect/>
          </a:stretch>
        </p:blipFill>
        <p:spPr bwMode="auto">
          <a:xfrm>
            <a:off x="1" y="1"/>
            <a:ext cx="7561263" cy="83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4"/>
          <p:cNvSpPr/>
          <p:nvPr/>
        </p:nvSpPr>
        <p:spPr>
          <a:xfrm>
            <a:off x="-11815" y="6178409"/>
            <a:ext cx="7573078" cy="4514991"/>
          </a:xfrm>
          <a:custGeom>
            <a:avLst/>
            <a:gdLst>
              <a:gd name="connsiteX0" fmla="*/ 0 w 12192000"/>
              <a:gd name="connsiteY0" fmla="*/ 0 h 2409825"/>
              <a:gd name="connsiteX1" fmla="*/ 12192000 w 12192000"/>
              <a:gd name="connsiteY1" fmla="*/ 0 h 2409825"/>
              <a:gd name="connsiteX2" fmla="*/ 12192000 w 12192000"/>
              <a:gd name="connsiteY2" fmla="*/ 2409825 h 2409825"/>
              <a:gd name="connsiteX3" fmla="*/ 0 w 12192000"/>
              <a:gd name="connsiteY3" fmla="*/ 2409825 h 2409825"/>
              <a:gd name="connsiteX4" fmla="*/ 0 w 12192000"/>
              <a:gd name="connsiteY4" fmla="*/ 0 h 2409825"/>
              <a:gd name="connsiteX0-1" fmla="*/ 0 w 12192000"/>
              <a:gd name="connsiteY0-2" fmla="*/ 0 h 2409825"/>
              <a:gd name="connsiteX1-3" fmla="*/ 12192000 w 12192000"/>
              <a:gd name="connsiteY1-4" fmla="*/ 0 h 2409825"/>
              <a:gd name="connsiteX2-5" fmla="*/ 12192000 w 12192000"/>
              <a:gd name="connsiteY2-6" fmla="*/ 2409825 h 2409825"/>
              <a:gd name="connsiteX3-7" fmla="*/ 0 w 12192000"/>
              <a:gd name="connsiteY3-8" fmla="*/ 2409825 h 2409825"/>
              <a:gd name="connsiteX4-9" fmla="*/ 0 w 12192000"/>
              <a:gd name="connsiteY4-10" fmla="*/ 0 h 2409825"/>
              <a:gd name="connsiteX0-11" fmla="*/ 0 w 12192000"/>
              <a:gd name="connsiteY0-12" fmla="*/ 438150 h 2409825"/>
              <a:gd name="connsiteX1-13" fmla="*/ 12192000 w 12192000"/>
              <a:gd name="connsiteY1-14" fmla="*/ 0 h 2409825"/>
              <a:gd name="connsiteX2-15" fmla="*/ 12192000 w 12192000"/>
              <a:gd name="connsiteY2-16" fmla="*/ 2409825 h 2409825"/>
              <a:gd name="connsiteX3-17" fmla="*/ 0 w 12192000"/>
              <a:gd name="connsiteY3-18" fmla="*/ 2409825 h 2409825"/>
              <a:gd name="connsiteX4-19" fmla="*/ 0 w 12192000"/>
              <a:gd name="connsiteY4-20" fmla="*/ 438150 h 2409825"/>
              <a:gd name="connsiteX0-21" fmla="*/ 0 w 12192000"/>
              <a:gd name="connsiteY0-22" fmla="*/ 704850 h 2676525"/>
              <a:gd name="connsiteX1-23" fmla="*/ 12192000 w 12192000"/>
              <a:gd name="connsiteY1-24" fmla="*/ 0 h 2676525"/>
              <a:gd name="connsiteX2-25" fmla="*/ 12192000 w 12192000"/>
              <a:gd name="connsiteY2-26" fmla="*/ 2676525 h 2676525"/>
              <a:gd name="connsiteX3-27" fmla="*/ 0 w 12192000"/>
              <a:gd name="connsiteY3-28" fmla="*/ 2676525 h 2676525"/>
              <a:gd name="connsiteX4-29" fmla="*/ 0 w 12192000"/>
              <a:gd name="connsiteY4-30" fmla="*/ 704850 h 2676525"/>
              <a:gd name="connsiteX0-31" fmla="*/ 0 w 12192000"/>
              <a:gd name="connsiteY0-32" fmla="*/ 704850 h 2676525"/>
              <a:gd name="connsiteX1-33" fmla="*/ 12192000 w 12192000"/>
              <a:gd name="connsiteY1-34" fmla="*/ 0 h 2676525"/>
              <a:gd name="connsiteX2-35" fmla="*/ 12192000 w 12192000"/>
              <a:gd name="connsiteY2-36" fmla="*/ 2676525 h 2676525"/>
              <a:gd name="connsiteX3-37" fmla="*/ 0 w 12192000"/>
              <a:gd name="connsiteY3-38" fmla="*/ 2676525 h 2676525"/>
              <a:gd name="connsiteX4-39" fmla="*/ 0 w 12192000"/>
              <a:gd name="connsiteY4-40" fmla="*/ 704850 h 2676525"/>
              <a:gd name="connsiteX0-41" fmla="*/ 0 w 12192000"/>
              <a:gd name="connsiteY0-42" fmla="*/ 704850 h 2676525"/>
              <a:gd name="connsiteX1-43" fmla="*/ 12192000 w 12192000"/>
              <a:gd name="connsiteY1-44" fmla="*/ 0 h 2676525"/>
              <a:gd name="connsiteX2-45" fmla="*/ 12192000 w 12192000"/>
              <a:gd name="connsiteY2-46" fmla="*/ 2676525 h 2676525"/>
              <a:gd name="connsiteX3-47" fmla="*/ 0 w 12192000"/>
              <a:gd name="connsiteY3-48" fmla="*/ 2676525 h 2676525"/>
              <a:gd name="connsiteX4-49" fmla="*/ 0 w 12192000"/>
              <a:gd name="connsiteY4-50" fmla="*/ 704850 h 2676525"/>
              <a:gd name="connsiteX0-51" fmla="*/ 0 w 12192000"/>
              <a:gd name="connsiteY0-52" fmla="*/ 819150 h 2676525"/>
              <a:gd name="connsiteX1-53" fmla="*/ 12192000 w 12192000"/>
              <a:gd name="connsiteY1-54" fmla="*/ 0 h 2676525"/>
              <a:gd name="connsiteX2-55" fmla="*/ 12192000 w 12192000"/>
              <a:gd name="connsiteY2-56" fmla="*/ 2676525 h 2676525"/>
              <a:gd name="connsiteX3-57" fmla="*/ 0 w 12192000"/>
              <a:gd name="connsiteY3-58" fmla="*/ 2676525 h 2676525"/>
              <a:gd name="connsiteX4-59" fmla="*/ 0 w 12192000"/>
              <a:gd name="connsiteY4-60" fmla="*/ 819150 h 2676525"/>
              <a:gd name="connsiteX0-61" fmla="*/ 0 w 12192000"/>
              <a:gd name="connsiteY0-62" fmla="*/ 819150 h 2676525"/>
              <a:gd name="connsiteX1-63" fmla="*/ 12192000 w 12192000"/>
              <a:gd name="connsiteY1-64" fmla="*/ 0 h 2676525"/>
              <a:gd name="connsiteX2-65" fmla="*/ 12192000 w 12192000"/>
              <a:gd name="connsiteY2-66" fmla="*/ 2676525 h 2676525"/>
              <a:gd name="connsiteX3-67" fmla="*/ 0 w 12192000"/>
              <a:gd name="connsiteY3-68" fmla="*/ 2676525 h 2676525"/>
              <a:gd name="connsiteX4-69" fmla="*/ 0 w 12192000"/>
              <a:gd name="connsiteY4-70" fmla="*/ 819150 h 2676525"/>
              <a:gd name="connsiteX0-71" fmla="*/ 0 w 12192000"/>
              <a:gd name="connsiteY0-72" fmla="*/ 819150 h 2676525"/>
              <a:gd name="connsiteX1-73" fmla="*/ 12192000 w 12192000"/>
              <a:gd name="connsiteY1-74" fmla="*/ 0 h 2676525"/>
              <a:gd name="connsiteX2-75" fmla="*/ 12192000 w 12192000"/>
              <a:gd name="connsiteY2-76" fmla="*/ 2676525 h 2676525"/>
              <a:gd name="connsiteX3-77" fmla="*/ 0 w 12192000"/>
              <a:gd name="connsiteY3-78" fmla="*/ 2676525 h 2676525"/>
              <a:gd name="connsiteX4-79" fmla="*/ 0 w 12192000"/>
              <a:gd name="connsiteY4-80" fmla="*/ 819150 h 2676525"/>
              <a:gd name="connsiteX0-81" fmla="*/ 0 w 12192000"/>
              <a:gd name="connsiteY0-82" fmla="*/ 1066800 h 2924175"/>
              <a:gd name="connsiteX1-83" fmla="*/ 12192000 w 12192000"/>
              <a:gd name="connsiteY1-84" fmla="*/ 0 h 2924175"/>
              <a:gd name="connsiteX2-85" fmla="*/ 12192000 w 12192000"/>
              <a:gd name="connsiteY2-86" fmla="*/ 2924175 h 2924175"/>
              <a:gd name="connsiteX3-87" fmla="*/ 0 w 12192000"/>
              <a:gd name="connsiteY3-88" fmla="*/ 2924175 h 2924175"/>
              <a:gd name="connsiteX4-89" fmla="*/ 0 w 12192000"/>
              <a:gd name="connsiteY4-90" fmla="*/ 1066800 h 2924175"/>
              <a:gd name="connsiteX0-91" fmla="*/ 0 w 12192000"/>
              <a:gd name="connsiteY0-92" fmla="*/ 1066800 h 2924175"/>
              <a:gd name="connsiteX1-93" fmla="*/ 12192000 w 12192000"/>
              <a:gd name="connsiteY1-94" fmla="*/ 0 h 2924175"/>
              <a:gd name="connsiteX2-95" fmla="*/ 12192000 w 12192000"/>
              <a:gd name="connsiteY2-96" fmla="*/ 2924175 h 2924175"/>
              <a:gd name="connsiteX3-97" fmla="*/ 0 w 12192000"/>
              <a:gd name="connsiteY3-98" fmla="*/ 2924175 h 2924175"/>
              <a:gd name="connsiteX4-99" fmla="*/ 0 w 12192000"/>
              <a:gd name="connsiteY4-100" fmla="*/ 1066800 h 2924175"/>
              <a:gd name="connsiteX0-101" fmla="*/ 0 w 12192000"/>
              <a:gd name="connsiteY0-102" fmla="*/ 1066800 h 2924175"/>
              <a:gd name="connsiteX1-103" fmla="*/ 12192000 w 12192000"/>
              <a:gd name="connsiteY1-104" fmla="*/ 0 h 2924175"/>
              <a:gd name="connsiteX2-105" fmla="*/ 12192000 w 12192000"/>
              <a:gd name="connsiteY2-106" fmla="*/ 2924175 h 2924175"/>
              <a:gd name="connsiteX3-107" fmla="*/ 0 w 12192000"/>
              <a:gd name="connsiteY3-108" fmla="*/ 2924175 h 2924175"/>
              <a:gd name="connsiteX4-109" fmla="*/ 0 w 12192000"/>
              <a:gd name="connsiteY4-110" fmla="*/ 1066800 h 2924175"/>
              <a:gd name="connsiteX0-111" fmla="*/ 0 w 12192000"/>
              <a:gd name="connsiteY0-112" fmla="*/ 1066800 h 2924175"/>
              <a:gd name="connsiteX1-113" fmla="*/ 12192000 w 12192000"/>
              <a:gd name="connsiteY1-114" fmla="*/ 0 h 2924175"/>
              <a:gd name="connsiteX2-115" fmla="*/ 12192000 w 12192000"/>
              <a:gd name="connsiteY2-116" fmla="*/ 2924175 h 2924175"/>
              <a:gd name="connsiteX3-117" fmla="*/ 0 w 12192000"/>
              <a:gd name="connsiteY3-118" fmla="*/ 2924175 h 2924175"/>
              <a:gd name="connsiteX4-119" fmla="*/ 0 w 12192000"/>
              <a:gd name="connsiteY4-120" fmla="*/ 1066800 h 2924175"/>
              <a:gd name="connsiteX0-121" fmla="*/ 0 w 12211050"/>
              <a:gd name="connsiteY0-122" fmla="*/ 1181100 h 2924175"/>
              <a:gd name="connsiteX1-123" fmla="*/ 12211050 w 12211050"/>
              <a:gd name="connsiteY1-124" fmla="*/ 0 h 2924175"/>
              <a:gd name="connsiteX2-125" fmla="*/ 12211050 w 12211050"/>
              <a:gd name="connsiteY2-126" fmla="*/ 2924175 h 2924175"/>
              <a:gd name="connsiteX3-127" fmla="*/ 19050 w 12211050"/>
              <a:gd name="connsiteY3-128" fmla="*/ 2924175 h 2924175"/>
              <a:gd name="connsiteX4-129" fmla="*/ 0 w 12211050"/>
              <a:gd name="connsiteY4-130" fmla="*/ 1181100 h 2924175"/>
              <a:gd name="connsiteX0-131" fmla="*/ 0 w 12211050"/>
              <a:gd name="connsiteY0-132" fmla="*/ 1181100 h 2924175"/>
              <a:gd name="connsiteX1-133" fmla="*/ 12211050 w 12211050"/>
              <a:gd name="connsiteY1-134" fmla="*/ 0 h 2924175"/>
              <a:gd name="connsiteX2-135" fmla="*/ 12211050 w 12211050"/>
              <a:gd name="connsiteY2-136" fmla="*/ 2924175 h 2924175"/>
              <a:gd name="connsiteX3-137" fmla="*/ 19050 w 12211050"/>
              <a:gd name="connsiteY3-138" fmla="*/ 2924175 h 2924175"/>
              <a:gd name="connsiteX4-139" fmla="*/ 0 w 12211050"/>
              <a:gd name="connsiteY4-140" fmla="*/ 1181100 h 2924175"/>
              <a:gd name="connsiteX0-141" fmla="*/ 0 w 12211050"/>
              <a:gd name="connsiteY0-142" fmla="*/ 1181100 h 2924175"/>
              <a:gd name="connsiteX1-143" fmla="*/ 12211050 w 12211050"/>
              <a:gd name="connsiteY1-144" fmla="*/ 0 h 2924175"/>
              <a:gd name="connsiteX2-145" fmla="*/ 12211050 w 12211050"/>
              <a:gd name="connsiteY2-146" fmla="*/ 2924175 h 2924175"/>
              <a:gd name="connsiteX3-147" fmla="*/ 19050 w 12211050"/>
              <a:gd name="connsiteY3-148" fmla="*/ 2924175 h 2924175"/>
              <a:gd name="connsiteX4-149" fmla="*/ 0 w 12211050"/>
              <a:gd name="connsiteY4-150" fmla="*/ 1181100 h 2924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1050" h="2924175">
                <a:moveTo>
                  <a:pt x="0" y="1181100"/>
                </a:moveTo>
                <a:cubicBezTo>
                  <a:pt x="635000" y="1143000"/>
                  <a:pt x="6794500" y="1409700"/>
                  <a:pt x="12211050" y="0"/>
                </a:cubicBezTo>
                <a:lnTo>
                  <a:pt x="12211050" y="2924175"/>
                </a:lnTo>
                <a:lnTo>
                  <a:pt x="19050" y="2924175"/>
                </a:lnTo>
                <a:lnTo>
                  <a:pt x="0" y="1181100"/>
                </a:lnTo>
                <a:close/>
              </a:path>
            </a:pathLst>
          </a:cu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8" name="矩形 4"/>
          <p:cNvSpPr/>
          <p:nvPr/>
        </p:nvSpPr>
        <p:spPr>
          <a:xfrm>
            <a:off x="-11815" y="5911075"/>
            <a:ext cx="7584892" cy="2163433"/>
          </a:xfrm>
          <a:custGeom>
            <a:avLst/>
            <a:gdLst>
              <a:gd name="connsiteX0" fmla="*/ 0 w 12192000"/>
              <a:gd name="connsiteY0" fmla="*/ 0 h 2409825"/>
              <a:gd name="connsiteX1" fmla="*/ 12192000 w 12192000"/>
              <a:gd name="connsiteY1" fmla="*/ 0 h 2409825"/>
              <a:gd name="connsiteX2" fmla="*/ 12192000 w 12192000"/>
              <a:gd name="connsiteY2" fmla="*/ 2409825 h 2409825"/>
              <a:gd name="connsiteX3" fmla="*/ 0 w 12192000"/>
              <a:gd name="connsiteY3" fmla="*/ 2409825 h 2409825"/>
              <a:gd name="connsiteX4" fmla="*/ 0 w 12192000"/>
              <a:gd name="connsiteY4" fmla="*/ 0 h 2409825"/>
              <a:gd name="connsiteX0-1" fmla="*/ 0 w 12192000"/>
              <a:gd name="connsiteY0-2" fmla="*/ 0 h 2409825"/>
              <a:gd name="connsiteX1-3" fmla="*/ 12192000 w 12192000"/>
              <a:gd name="connsiteY1-4" fmla="*/ 0 h 2409825"/>
              <a:gd name="connsiteX2-5" fmla="*/ 12192000 w 12192000"/>
              <a:gd name="connsiteY2-6" fmla="*/ 2409825 h 2409825"/>
              <a:gd name="connsiteX3-7" fmla="*/ 0 w 12192000"/>
              <a:gd name="connsiteY3-8" fmla="*/ 2409825 h 2409825"/>
              <a:gd name="connsiteX4-9" fmla="*/ 0 w 12192000"/>
              <a:gd name="connsiteY4-10" fmla="*/ 0 h 2409825"/>
              <a:gd name="connsiteX0-11" fmla="*/ 0 w 12192000"/>
              <a:gd name="connsiteY0-12" fmla="*/ 438150 h 2409825"/>
              <a:gd name="connsiteX1-13" fmla="*/ 12192000 w 12192000"/>
              <a:gd name="connsiteY1-14" fmla="*/ 0 h 2409825"/>
              <a:gd name="connsiteX2-15" fmla="*/ 12192000 w 12192000"/>
              <a:gd name="connsiteY2-16" fmla="*/ 2409825 h 2409825"/>
              <a:gd name="connsiteX3-17" fmla="*/ 0 w 12192000"/>
              <a:gd name="connsiteY3-18" fmla="*/ 2409825 h 2409825"/>
              <a:gd name="connsiteX4-19" fmla="*/ 0 w 12192000"/>
              <a:gd name="connsiteY4-20" fmla="*/ 438150 h 2409825"/>
              <a:gd name="connsiteX0-21" fmla="*/ 0 w 12192000"/>
              <a:gd name="connsiteY0-22" fmla="*/ 704850 h 2676525"/>
              <a:gd name="connsiteX1-23" fmla="*/ 12192000 w 12192000"/>
              <a:gd name="connsiteY1-24" fmla="*/ 0 h 2676525"/>
              <a:gd name="connsiteX2-25" fmla="*/ 12192000 w 12192000"/>
              <a:gd name="connsiteY2-26" fmla="*/ 2676525 h 2676525"/>
              <a:gd name="connsiteX3-27" fmla="*/ 0 w 12192000"/>
              <a:gd name="connsiteY3-28" fmla="*/ 2676525 h 2676525"/>
              <a:gd name="connsiteX4-29" fmla="*/ 0 w 12192000"/>
              <a:gd name="connsiteY4-30" fmla="*/ 704850 h 2676525"/>
              <a:gd name="connsiteX0-31" fmla="*/ 0 w 12192000"/>
              <a:gd name="connsiteY0-32" fmla="*/ 704850 h 2676525"/>
              <a:gd name="connsiteX1-33" fmla="*/ 12192000 w 12192000"/>
              <a:gd name="connsiteY1-34" fmla="*/ 0 h 2676525"/>
              <a:gd name="connsiteX2-35" fmla="*/ 12192000 w 12192000"/>
              <a:gd name="connsiteY2-36" fmla="*/ 2676525 h 2676525"/>
              <a:gd name="connsiteX3-37" fmla="*/ 0 w 12192000"/>
              <a:gd name="connsiteY3-38" fmla="*/ 2676525 h 2676525"/>
              <a:gd name="connsiteX4-39" fmla="*/ 0 w 12192000"/>
              <a:gd name="connsiteY4-40" fmla="*/ 704850 h 2676525"/>
              <a:gd name="connsiteX0-41" fmla="*/ 0 w 12192000"/>
              <a:gd name="connsiteY0-42" fmla="*/ 704850 h 2676525"/>
              <a:gd name="connsiteX1-43" fmla="*/ 12192000 w 12192000"/>
              <a:gd name="connsiteY1-44" fmla="*/ 0 h 2676525"/>
              <a:gd name="connsiteX2-45" fmla="*/ 12192000 w 12192000"/>
              <a:gd name="connsiteY2-46" fmla="*/ 2676525 h 2676525"/>
              <a:gd name="connsiteX3-47" fmla="*/ 0 w 12192000"/>
              <a:gd name="connsiteY3-48" fmla="*/ 2676525 h 2676525"/>
              <a:gd name="connsiteX4-49" fmla="*/ 0 w 12192000"/>
              <a:gd name="connsiteY4-50" fmla="*/ 704850 h 2676525"/>
              <a:gd name="connsiteX0-51" fmla="*/ 0 w 12192000"/>
              <a:gd name="connsiteY0-52" fmla="*/ 819150 h 2676525"/>
              <a:gd name="connsiteX1-53" fmla="*/ 12192000 w 12192000"/>
              <a:gd name="connsiteY1-54" fmla="*/ 0 h 2676525"/>
              <a:gd name="connsiteX2-55" fmla="*/ 12192000 w 12192000"/>
              <a:gd name="connsiteY2-56" fmla="*/ 2676525 h 2676525"/>
              <a:gd name="connsiteX3-57" fmla="*/ 0 w 12192000"/>
              <a:gd name="connsiteY3-58" fmla="*/ 2676525 h 2676525"/>
              <a:gd name="connsiteX4-59" fmla="*/ 0 w 12192000"/>
              <a:gd name="connsiteY4-60" fmla="*/ 819150 h 2676525"/>
              <a:gd name="connsiteX0-61" fmla="*/ 0 w 12192000"/>
              <a:gd name="connsiteY0-62" fmla="*/ 819150 h 2676525"/>
              <a:gd name="connsiteX1-63" fmla="*/ 12192000 w 12192000"/>
              <a:gd name="connsiteY1-64" fmla="*/ 0 h 2676525"/>
              <a:gd name="connsiteX2-65" fmla="*/ 12192000 w 12192000"/>
              <a:gd name="connsiteY2-66" fmla="*/ 2676525 h 2676525"/>
              <a:gd name="connsiteX3-67" fmla="*/ 0 w 12192000"/>
              <a:gd name="connsiteY3-68" fmla="*/ 2676525 h 2676525"/>
              <a:gd name="connsiteX4-69" fmla="*/ 0 w 12192000"/>
              <a:gd name="connsiteY4-70" fmla="*/ 819150 h 2676525"/>
              <a:gd name="connsiteX0-71" fmla="*/ 0 w 12192000"/>
              <a:gd name="connsiteY0-72" fmla="*/ 819150 h 2676525"/>
              <a:gd name="connsiteX1-73" fmla="*/ 12192000 w 12192000"/>
              <a:gd name="connsiteY1-74" fmla="*/ 0 h 2676525"/>
              <a:gd name="connsiteX2-75" fmla="*/ 12192000 w 12192000"/>
              <a:gd name="connsiteY2-76" fmla="*/ 2676525 h 2676525"/>
              <a:gd name="connsiteX3-77" fmla="*/ 0 w 12192000"/>
              <a:gd name="connsiteY3-78" fmla="*/ 2676525 h 2676525"/>
              <a:gd name="connsiteX4-79" fmla="*/ 0 w 12192000"/>
              <a:gd name="connsiteY4-80" fmla="*/ 819150 h 2676525"/>
              <a:gd name="connsiteX0-81" fmla="*/ 0 w 12192000"/>
              <a:gd name="connsiteY0-82" fmla="*/ 1066800 h 2924175"/>
              <a:gd name="connsiteX1-83" fmla="*/ 12192000 w 12192000"/>
              <a:gd name="connsiteY1-84" fmla="*/ 0 h 2924175"/>
              <a:gd name="connsiteX2-85" fmla="*/ 12192000 w 12192000"/>
              <a:gd name="connsiteY2-86" fmla="*/ 2924175 h 2924175"/>
              <a:gd name="connsiteX3-87" fmla="*/ 0 w 12192000"/>
              <a:gd name="connsiteY3-88" fmla="*/ 2924175 h 2924175"/>
              <a:gd name="connsiteX4-89" fmla="*/ 0 w 12192000"/>
              <a:gd name="connsiteY4-90" fmla="*/ 1066800 h 2924175"/>
              <a:gd name="connsiteX0-91" fmla="*/ 0 w 12192000"/>
              <a:gd name="connsiteY0-92" fmla="*/ 1066800 h 2924175"/>
              <a:gd name="connsiteX1-93" fmla="*/ 12192000 w 12192000"/>
              <a:gd name="connsiteY1-94" fmla="*/ 0 h 2924175"/>
              <a:gd name="connsiteX2-95" fmla="*/ 12192000 w 12192000"/>
              <a:gd name="connsiteY2-96" fmla="*/ 2924175 h 2924175"/>
              <a:gd name="connsiteX3-97" fmla="*/ 0 w 12192000"/>
              <a:gd name="connsiteY3-98" fmla="*/ 2924175 h 2924175"/>
              <a:gd name="connsiteX4-99" fmla="*/ 0 w 12192000"/>
              <a:gd name="connsiteY4-100" fmla="*/ 1066800 h 2924175"/>
              <a:gd name="connsiteX0-101" fmla="*/ 0 w 12192000"/>
              <a:gd name="connsiteY0-102" fmla="*/ 1066800 h 2924175"/>
              <a:gd name="connsiteX1-103" fmla="*/ 12192000 w 12192000"/>
              <a:gd name="connsiteY1-104" fmla="*/ 0 h 2924175"/>
              <a:gd name="connsiteX2-105" fmla="*/ 12192000 w 12192000"/>
              <a:gd name="connsiteY2-106" fmla="*/ 2924175 h 2924175"/>
              <a:gd name="connsiteX3-107" fmla="*/ 0 w 12192000"/>
              <a:gd name="connsiteY3-108" fmla="*/ 2924175 h 2924175"/>
              <a:gd name="connsiteX4-109" fmla="*/ 0 w 12192000"/>
              <a:gd name="connsiteY4-110" fmla="*/ 1066800 h 2924175"/>
              <a:gd name="connsiteX0-111" fmla="*/ 0 w 12192000"/>
              <a:gd name="connsiteY0-112" fmla="*/ 1066800 h 2924175"/>
              <a:gd name="connsiteX1-113" fmla="*/ 12192000 w 12192000"/>
              <a:gd name="connsiteY1-114" fmla="*/ 0 h 2924175"/>
              <a:gd name="connsiteX2-115" fmla="*/ 12192000 w 12192000"/>
              <a:gd name="connsiteY2-116" fmla="*/ 2924175 h 2924175"/>
              <a:gd name="connsiteX3-117" fmla="*/ 0 w 12192000"/>
              <a:gd name="connsiteY3-118" fmla="*/ 2924175 h 2924175"/>
              <a:gd name="connsiteX4-119" fmla="*/ 0 w 12192000"/>
              <a:gd name="connsiteY4-120" fmla="*/ 1066800 h 2924175"/>
              <a:gd name="connsiteX0-121" fmla="*/ 0 w 12211050"/>
              <a:gd name="connsiteY0-122" fmla="*/ 1181100 h 2924175"/>
              <a:gd name="connsiteX1-123" fmla="*/ 12211050 w 12211050"/>
              <a:gd name="connsiteY1-124" fmla="*/ 0 h 2924175"/>
              <a:gd name="connsiteX2-125" fmla="*/ 12211050 w 12211050"/>
              <a:gd name="connsiteY2-126" fmla="*/ 2924175 h 2924175"/>
              <a:gd name="connsiteX3-127" fmla="*/ 19050 w 12211050"/>
              <a:gd name="connsiteY3-128" fmla="*/ 2924175 h 2924175"/>
              <a:gd name="connsiteX4-129" fmla="*/ 0 w 12211050"/>
              <a:gd name="connsiteY4-130" fmla="*/ 1181100 h 2924175"/>
              <a:gd name="connsiteX0-131" fmla="*/ 0 w 12211050"/>
              <a:gd name="connsiteY0-132" fmla="*/ 1181100 h 2924175"/>
              <a:gd name="connsiteX1-133" fmla="*/ 12211050 w 12211050"/>
              <a:gd name="connsiteY1-134" fmla="*/ 0 h 2924175"/>
              <a:gd name="connsiteX2-135" fmla="*/ 12211050 w 12211050"/>
              <a:gd name="connsiteY2-136" fmla="*/ 2924175 h 2924175"/>
              <a:gd name="connsiteX3-137" fmla="*/ 19050 w 12211050"/>
              <a:gd name="connsiteY3-138" fmla="*/ 2924175 h 2924175"/>
              <a:gd name="connsiteX4-139" fmla="*/ 0 w 12211050"/>
              <a:gd name="connsiteY4-140" fmla="*/ 1181100 h 2924175"/>
              <a:gd name="connsiteX0-141" fmla="*/ 0 w 12211050"/>
              <a:gd name="connsiteY0-142" fmla="*/ 1181100 h 2924175"/>
              <a:gd name="connsiteX1-143" fmla="*/ 12211050 w 12211050"/>
              <a:gd name="connsiteY1-144" fmla="*/ 0 h 2924175"/>
              <a:gd name="connsiteX2-145" fmla="*/ 12211050 w 12211050"/>
              <a:gd name="connsiteY2-146" fmla="*/ 2924175 h 2924175"/>
              <a:gd name="connsiteX3-147" fmla="*/ 19050 w 12211050"/>
              <a:gd name="connsiteY3-148" fmla="*/ 2924175 h 2924175"/>
              <a:gd name="connsiteX4-149" fmla="*/ 0 w 12211050"/>
              <a:gd name="connsiteY4-150" fmla="*/ 1181100 h 2924175"/>
              <a:gd name="connsiteX0-151" fmla="*/ 0 w 12211050"/>
              <a:gd name="connsiteY0-152" fmla="*/ 1181100 h 10293081"/>
              <a:gd name="connsiteX1-153" fmla="*/ 12211050 w 12211050"/>
              <a:gd name="connsiteY1-154" fmla="*/ 0 h 10293081"/>
              <a:gd name="connsiteX2-155" fmla="*/ 12211050 w 12211050"/>
              <a:gd name="connsiteY2-156" fmla="*/ 2924175 h 10293081"/>
              <a:gd name="connsiteX3-157" fmla="*/ 0 w 12211050"/>
              <a:gd name="connsiteY3-158" fmla="*/ 10293081 h 10293081"/>
              <a:gd name="connsiteX4-159" fmla="*/ 0 w 12211050"/>
              <a:gd name="connsiteY4-160" fmla="*/ 1181100 h 10293081"/>
              <a:gd name="connsiteX0-161" fmla="*/ 0 w 12230100"/>
              <a:gd name="connsiteY0-162" fmla="*/ 8082139 h 10293081"/>
              <a:gd name="connsiteX1-163" fmla="*/ 12230100 w 12230100"/>
              <a:gd name="connsiteY1-164" fmla="*/ 0 h 10293081"/>
              <a:gd name="connsiteX2-165" fmla="*/ 12230100 w 12230100"/>
              <a:gd name="connsiteY2-166" fmla="*/ 2924175 h 10293081"/>
              <a:gd name="connsiteX3-167" fmla="*/ 19050 w 12230100"/>
              <a:gd name="connsiteY3-168" fmla="*/ 10293081 h 10293081"/>
              <a:gd name="connsiteX4-169" fmla="*/ 0 w 12230100"/>
              <a:gd name="connsiteY4-170" fmla="*/ 8082139 h 10293081"/>
              <a:gd name="connsiteX0-171" fmla="*/ 0 w 12230100"/>
              <a:gd name="connsiteY0-172" fmla="*/ 8082139 h 10293081"/>
              <a:gd name="connsiteX1-173" fmla="*/ 12230100 w 12230100"/>
              <a:gd name="connsiteY1-174" fmla="*/ 0 h 10293081"/>
              <a:gd name="connsiteX2-175" fmla="*/ 12230100 w 12230100"/>
              <a:gd name="connsiteY2-176" fmla="*/ 2924175 h 10293081"/>
              <a:gd name="connsiteX3-177" fmla="*/ 19050 w 12230100"/>
              <a:gd name="connsiteY3-178" fmla="*/ 10293081 h 10293081"/>
              <a:gd name="connsiteX4-179" fmla="*/ 0 w 12230100"/>
              <a:gd name="connsiteY4-180" fmla="*/ 8082139 h 10293081"/>
              <a:gd name="connsiteX0-181" fmla="*/ 0 w 12230100"/>
              <a:gd name="connsiteY0-182" fmla="*/ 8082139 h 10293081"/>
              <a:gd name="connsiteX1-183" fmla="*/ 12230100 w 12230100"/>
              <a:gd name="connsiteY1-184" fmla="*/ 0 h 10293081"/>
              <a:gd name="connsiteX2-185" fmla="*/ 12230100 w 12230100"/>
              <a:gd name="connsiteY2-186" fmla="*/ 2924175 h 10293081"/>
              <a:gd name="connsiteX3-187" fmla="*/ 19050 w 12230100"/>
              <a:gd name="connsiteY3-188" fmla="*/ 10293081 h 10293081"/>
              <a:gd name="connsiteX4-189" fmla="*/ 0 w 12230100"/>
              <a:gd name="connsiteY4-190" fmla="*/ 8082139 h 10293081"/>
              <a:gd name="connsiteX0-191" fmla="*/ 0 w 12230100"/>
              <a:gd name="connsiteY0-192" fmla="*/ 8082139 h 10318654"/>
              <a:gd name="connsiteX1-193" fmla="*/ 12230100 w 12230100"/>
              <a:gd name="connsiteY1-194" fmla="*/ 0 h 10318654"/>
              <a:gd name="connsiteX2-195" fmla="*/ 12230100 w 12230100"/>
              <a:gd name="connsiteY2-196" fmla="*/ 2924175 h 10318654"/>
              <a:gd name="connsiteX3-197" fmla="*/ 19050 w 12230100"/>
              <a:gd name="connsiteY3-198" fmla="*/ 10293081 h 10318654"/>
              <a:gd name="connsiteX4-199" fmla="*/ 0 w 12230100"/>
              <a:gd name="connsiteY4-200" fmla="*/ 8082139 h 10318654"/>
              <a:gd name="connsiteX0-201" fmla="*/ 0 w 12230100"/>
              <a:gd name="connsiteY0-202" fmla="*/ 8082139 h 10320404"/>
              <a:gd name="connsiteX1-203" fmla="*/ 12230100 w 12230100"/>
              <a:gd name="connsiteY1-204" fmla="*/ 0 h 10320404"/>
              <a:gd name="connsiteX2-205" fmla="*/ 12230100 w 12230100"/>
              <a:gd name="connsiteY2-206" fmla="*/ 2924175 h 10320404"/>
              <a:gd name="connsiteX3-207" fmla="*/ 19050 w 12230100"/>
              <a:gd name="connsiteY3-208" fmla="*/ 10293081 h 10320404"/>
              <a:gd name="connsiteX4-209" fmla="*/ 0 w 12230100"/>
              <a:gd name="connsiteY4-210" fmla="*/ 8082139 h 10320404"/>
              <a:gd name="connsiteX0-211" fmla="*/ 0 w 12230100"/>
              <a:gd name="connsiteY0-212" fmla="*/ 8082139 h 10408286"/>
              <a:gd name="connsiteX1-213" fmla="*/ 12230100 w 12230100"/>
              <a:gd name="connsiteY1-214" fmla="*/ 0 h 10408286"/>
              <a:gd name="connsiteX2-215" fmla="*/ 12230100 w 12230100"/>
              <a:gd name="connsiteY2-216" fmla="*/ 2924175 h 10408286"/>
              <a:gd name="connsiteX3-217" fmla="*/ 19050 w 12230100"/>
              <a:gd name="connsiteY3-218" fmla="*/ 10293081 h 10408286"/>
              <a:gd name="connsiteX4-219" fmla="*/ 0 w 12230100"/>
              <a:gd name="connsiteY4-220" fmla="*/ 8082139 h 10408286"/>
              <a:gd name="connsiteX0-221" fmla="*/ 0 w 12230100"/>
              <a:gd name="connsiteY0-222" fmla="*/ 8082139 h 10408286"/>
              <a:gd name="connsiteX1-223" fmla="*/ 12230100 w 12230100"/>
              <a:gd name="connsiteY1-224" fmla="*/ 0 h 10408286"/>
              <a:gd name="connsiteX2-225" fmla="*/ 12230100 w 12230100"/>
              <a:gd name="connsiteY2-226" fmla="*/ 2924175 h 10408286"/>
              <a:gd name="connsiteX3-227" fmla="*/ 19050 w 12230100"/>
              <a:gd name="connsiteY3-228" fmla="*/ 10293081 h 10408286"/>
              <a:gd name="connsiteX4-229" fmla="*/ 0 w 12230100"/>
              <a:gd name="connsiteY4-230" fmla="*/ 8082139 h 10408286"/>
              <a:gd name="connsiteX0-231" fmla="*/ 0 w 12230100"/>
              <a:gd name="connsiteY0-232" fmla="*/ 8082139 h 10408286"/>
              <a:gd name="connsiteX1-233" fmla="*/ 12230100 w 12230100"/>
              <a:gd name="connsiteY1-234" fmla="*/ 0 h 10408286"/>
              <a:gd name="connsiteX2-235" fmla="*/ 12230100 w 12230100"/>
              <a:gd name="connsiteY2-236" fmla="*/ 2924175 h 10408286"/>
              <a:gd name="connsiteX3-237" fmla="*/ 19050 w 12230100"/>
              <a:gd name="connsiteY3-238" fmla="*/ 10293081 h 10408286"/>
              <a:gd name="connsiteX4-239" fmla="*/ 0 w 12230100"/>
              <a:gd name="connsiteY4-240" fmla="*/ 8082139 h 10408286"/>
              <a:gd name="connsiteX0-241" fmla="*/ 0 w 12230100"/>
              <a:gd name="connsiteY0-242" fmla="*/ 8783940 h 10408286"/>
              <a:gd name="connsiteX1-243" fmla="*/ 12230100 w 12230100"/>
              <a:gd name="connsiteY1-244" fmla="*/ 0 h 10408286"/>
              <a:gd name="connsiteX2-245" fmla="*/ 12230100 w 12230100"/>
              <a:gd name="connsiteY2-246" fmla="*/ 2924175 h 10408286"/>
              <a:gd name="connsiteX3-247" fmla="*/ 19050 w 12230100"/>
              <a:gd name="connsiteY3-248" fmla="*/ 10293081 h 10408286"/>
              <a:gd name="connsiteX4-249" fmla="*/ 0 w 12230100"/>
              <a:gd name="connsiteY4-250" fmla="*/ 8783940 h 10408286"/>
              <a:gd name="connsiteX0-251" fmla="*/ 0 w 12230100"/>
              <a:gd name="connsiteY0-252" fmla="*/ 8783940 h 10408286"/>
              <a:gd name="connsiteX1-253" fmla="*/ 12230100 w 12230100"/>
              <a:gd name="connsiteY1-254" fmla="*/ 0 h 10408286"/>
              <a:gd name="connsiteX2-255" fmla="*/ 12230100 w 12230100"/>
              <a:gd name="connsiteY2-256" fmla="*/ 2924175 h 10408286"/>
              <a:gd name="connsiteX3-257" fmla="*/ 19050 w 12230100"/>
              <a:gd name="connsiteY3-258" fmla="*/ 10293081 h 10408286"/>
              <a:gd name="connsiteX4-259" fmla="*/ 0 w 12230100"/>
              <a:gd name="connsiteY4-260" fmla="*/ 8783940 h 10408286"/>
              <a:gd name="connsiteX0-261" fmla="*/ 0 w 12230100"/>
              <a:gd name="connsiteY0-262" fmla="*/ 8783940 h 10408286"/>
              <a:gd name="connsiteX1-263" fmla="*/ 12230100 w 12230100"/>
              <a:gd name="connsiteY1-264" fmla="*/ 0 h 10408286"/>
              <a:gd name="connsiteX2-265" fmla="*/ 12230100 w 12230100"/>
              <a:gd name="connsiteY2-266" fmla="*/ 2924175 h 10408286"/>
              <a:gd name="connsiteX3-267" fmla="*/ 19050 w 12230100"/>
              <a:gd name="connsiteY3-268" fmla="*/ 10293081 h 10408286"/>
              <a:gd name="connsiteX4-269" fmla="*/ 0 w 12230100"/>
              <a:gd name="connsiteY4-270" fmla="*/ 8783940 h 10408286"/>
              <a:gd name="connsiteX0-271" fmla="*/ 0 w 12230100"/>
              <a:gd name="connsiteY0-272" fmla="*/ 8783940 h 10443542"/>
              <a:gd name="connsiteX1-273" fmla="*/ 12230100 w 12230100"/>
              <a:gd name="connsiteY1-274" fmla="*/ 0 h 10443542"/>
              <a:gd name="connsiteX2-275" fmla="*/ 12230100 w 12230100"/>
              <a:gd name="connsiteY2-276" fmla="*/ 2924175 h 10443542"/>
              <a:gd name="connsiteX3-277" fmla="*/ 19050 w 12230100"/>
              <a:gd name="connsiteY3-278" fmla="*/ 10293081 h 10443542"/>
              <a:gd name="connsiteX4-279" fmla="*/ 0 w 12230100"/>
              <a:gd name="connsiteY4-280" fmla="*/ 8783940 h 10443542"/>
              <a:gd name="connsiteX0-281" fmla="*/ 0 w 12230100"/>
              <a:gd name="connsiteY0-282" fmla="*/ 8783940 h 10443542"/>
              <a:gd name="connsiteX1-283" fmla="*/ 12230100 w 12230100"/>
              <a:gd name="connsiteY1-284" fmla="*/ 0 h 10443542"/>
              <a:gd name="connsiteX2-285" fmla="*/ 12230100 w 12230100"/>
              <a:gd name="connsiteY2-286" fmla="*/ 2924175 h 10443542"/>
              <a:gd name="connsiteX3-287" fmla="*/ 19050 w 12230100"/>
              <a:gd name="connsiteY3-288" fmla="*/ 10293081 h 10443542"/>
              <a:gd name="connsiteX4-289" fmla="*/ 0 w 12230100"/>
              <a:gd name="connsiteY4-290" fmla="*/ 8783940 h 10443542"/>
              <a:gd name="connsiteX0-291" fmla="*/ 0 w 12249150"/>
              <a:gd name="connsiteY0-292" fmla="*/ 7380339 h 10443542"/>
              <a:gd name="connsiteX1-293" fmla="*/ 12249150 w 12249150"/>
              <a:gd name="connsiteY1-294" fmla="*/ 0 h 10443542"/>
              <a:gd name="connsiteX2-295" fmla="*/ 12249150 w 12249150"/>
              <a:gd name="connsiteY2-296" fmla="*/ 2924175 h 10443542"/>
              <a:gd name="connsiteX3-297" fmla="*/ 38100 w 12249150"/>
              <a:gd name="connsiteY3-298" fmla="*/ 10293081 h 10443542"/>
              <a:gd name="connsiteX4-299" fmla="*/ 0 w 12249150"/>
              <a:gd name="connsiteY4-300" fmla="*/ 7380339 h 10443542"/>
              <a:gd name="connsiteX0-301" fmla="*/ 0 w 12249150"/>
              <a:gd name="connsiteY0-302" fmla="*/ 6093705 h 9156908"/>
              <a:gd name="connsiteX1-303" fmla="*/ 12230100 w 12249150"/>
              <a:gd name="connsiteY1-304" fmla="*/ 0 h 9156908"/>
              <a:gd name="connsiteX2-305" fmla="*/ 12249150 w 12249150"/>
              <a:gd name="connsiteY2-306" fmla="*/ 1637541 h 9156908"/>
              <a:gd name="connsiteX3-307" fmla="*/ 38100 w 12249150"/>
              <a:gd name="connsiteY3-308" fmla="*/ 9006447 h 9156908"/>
              <a:gd name="connsiteX4-309" fmla="*/ 0 w 12249150"/>
              <a:gd name="connsiteY4-310" fmla="*/ 6093705 h 9156908"/>
              <a:gd name="connsiteX0-311" fmla="*/ 0 w 12249150"/>
              <a:gd name="connsiteY0-312" fmla="*/ 6093705 h 9156908"/>
              <a:gd name="connsiteX1-313" fmla="*/ 12230100 w 12249150"/>
              <a:gd name="connsiteY1-314" fmla="*/ 0 h 9156908"/>
              <a:gd name="connsiteX2-315" fmla="*/ 12249150 w 12249150"/>
              <a:gd name="connsiteY2-316" fmla="*/ 1637541 h 9156908"/>
              <a:gd name="connsiteX3-317" fmla="*/ 19050 w 12249150"/>
              <a:gd name="connsiteY3-318" fmla="*/ 9006448 h 9156908"/>
              <a:gd name="connsiteX4-319" fmla="*/ 0 w 12249150"/>
              <a:gd name="connsiteY4-320" fmla="*/ 6093705 h 9156908"/>
              <a:gd name="connsiteX0-321" fmla="*/ 0 w 12249150"/>
              <a:gd name="connsiteY0-322" fmla="*/ 6093705 h 9232835"/>
              <a:gd name="connsiteX1-323" fmla="*/ 12230100 w 12249150"/>
              <a:gd name="connsiteY1-324" fmla="*/ 0 h 9232835"/>
              <a:gd name="connsiteX2-325" fmla="*/ 12249150 w 12249150"/>
              <a:gd name="connsiteY2-326" fmla="*/ 1637541 h 9232835"/>
              <a:gd name="connsiteX3-327" fmla="*/ 19050 w 12249150"/>
              <a:gd name="connsiteY3-328" fmla="*/ 9006448 h 9232835"/>
              <a:gd name="connsiteX4-329" fmla="*/ 0 w 12249150"/>
              <a:gd name="connsiteY4-330" fmla="*/ 6093705 h 9232835"/>
              <a:gd name="connsiteX0-331" fmla="*/ 0 w 12249150"/>
              <a:gd name="connsiteY0-332" fmla="*/ 6093705 h 9232835"/>
              <a:gd name="connsiteX1-333" fmla="*/ 12230100 w 12249150"/>
              <a:gd name="connsiteY1-334" fmla="*/ 0 h 9232835"/>
              <a:gd name="connsiteX2-335" fmla="*/ 12249150 w 12249150"/>
              <a:gd name="connsiteY2-336" fmla="*/ 1637541 h 9232835"/>
              <a:gd name="connsiteX3-337" fmla="*/ 19050 w 12249150"/>
              <a:gd name="connsiteY3-338" fmla="*/ 9006448 h 9232835"/>
              <a:gd name="connsiteX4-339" fmla="*/ 0 w 12249150"/>
              <a:gd name="connsiteY4-340" fmla="*/ 6093705 h 9232835"/>
              <a:gd name="connsiteX0-341" fmla="*/ 0 w 12230100"/>
              <a:gd name="connsiteY0-342" fmla="*/ 6678539 h 9232835"/>
              <a:gd name="connsiteX1-343" fmla="*/ 12211050 w 12230100"/>
              <a:gd name="connsiteY1-344" fmla="*/ 0 h 9232835"/>
              <a:gd name="connsiteX2-345" fmla="*/ 12230100 w 12230100"/>
              <a:gd name="connsiteY2-346" fmla="*/ 1637541 h 9232835"/>
              <a:gd name="connsiteX3-347" fmla="*/ 0 w 12230100"/>
              <a:gd name="connsiteY3-348" fmla="*/ 9006448 h 9232835"/>
              <a:gd name="connsiteX4-349" fmla="*/ 0 w 12230100"/>
              <a:gd name="connsiteY4-350" fmla="*/ 6678539 h 9232835"/>
              <a:gd name="connsiteX0-351" fmla="*/ 0 w 12230100"/>
              <a:gd name="connsiteY0-352" fmla="*/ 6678539 h 9232835"/>
              <a:gd name="connsiteX1-353" fmla="*/ 12211050 w 12230100"/>
              <a:gd name="connsiteY1-354" fmla="*/ 0 h 9232835"/>
              <a:gd name="connsiteX2-355" fmla="*/ 12230100 w 12230100"/>
              <a:gd name="connsiteY2-356" fmla="*/ 1637541 h 9232835"/>
              <a:gd name="connsiteX3-357" fmla="*/ 0 w 12230100"/>
              <a:gd name="connsiteY3-358" fmla="*/ 9006448 h 9232835"/>
              <a:gd name="connsiteX4-359" fmla="*/ 0 w 12230100"/>
              <a:gd name="connsiteY4-360" fmla="*/ 6678539 h 9232835"/>
              <a:gd name="connsiteX0-361" fmla="*/ 0 w 12230100"/>
              <a:gd name="connsiteY0-362" fmla="*/ 6678539 h 9088815"/>
              <a:gd name="connsiteX1-363" fmla="*/ 12211050 w 12230100"/>
              <a:gd name="connsiteY1-364" fmla="*/ 0 h 9088815"/>
              <a:gd name="connsiteX2-365" fmla="*/ 12230100 w 12230100"/>
              <a:gd name="connsiteY2-366" fmla="*/ 1637541 h 9088815"/>
              <a:gd name="connsiteX3-367" fmla="*/ 0 w 12230100"/>
              <a:gd name="connsiteY3-368" fmla="*/ 9006448 h 9088815"/>
              <a:gd name="connsiteX4-369" fmla="*/ 0 w 12230100"/>
              <a:gd name="connsiteY4-370" fmla="*/ 6678539 h 9088815"/>
              <a:gd name="connsiteX0-371" fmla="*/ 0 w 12230100"/>
              <a:gd name="connsiteY0-372" fmla="*/ 6678539 h 9107978"/>
              <a:gd name="connsiteX1-373" fmla="*/ 12211050 w 12230100"/>
              <a:gd name="connsiteY1-374" fmla="*/ 0 h 9107978"/>
              <a:gd name="connsiteX2-375" fmla="*/ 12230100 w 12230100"/>
              <a:gd name="connsiteY2-376" fmla="*/ 1637541 h 9107978"/>
              <a:gd name="connsiteX3-377" fmla="*/ 0 w 12230100"/>
              <a:gd name="connsiteY3-378" fmla="*/ 9006448 h 9107978"/>
              <a:gd name="connsiteX4-379" fmla="*/ 0 w 12230100"/>
              <a:gd name="connsiteY4-380" fmla="*/ 6678539 h 9107978"/>
              <a:gd name="connsiteX0-381" fmla="*/ 0 w 12230100"/>
              <a:gd name="connsiteY0-382" fmla="*/ 6678539 h 9107978"/>
              <a:gd name="connsiteX1-383" fmla="*/ 12211050 w 12230100"/>
              <a:gd name="connsiteY1-384" fmla="*/ 0 h 9107978"/>
              <a:gd name="connsiteX2-385" fmla="*/ 12230100 w 12230100"/>
              <a:gd name="connsiteY2-386" fmla="*/ 1637541 h 9107978"/>
              <a:gd name="connsiteX3-387" fmla="*/ 0 w 12230100"/>
              <a:gd name="connsiteY3-388" fmla="*/ 9006448 h 9107978"/>
              <a:gd name="connsiteX4-389" fmla="*/ 0 w 12230100"/>
              <a:gd name="connsiteY4-390" fmla="*/ 6678539 h 9107978"/>
              <a:gd name="connsiteX0-391" fmla="*/ 0 w 12230100"/>
              <a:gd name="connsiteY0-392" fmla="*/ 6678539 h 9107978"/>
              <a:gd name="connsiteX1-393" fmla="*/ 12211050 w 12230100"/>
              <a:gd name="connsiteY1-394" fmla="*/ 0 h 9107978"/>
              <a:gd name="connsiteX2-395" fmla="*/ 12230100 w 12230100"/>
              <a:gd name="connsiteY2-396" fmla="*/ 1637541 h 9107978"/>
              <a:gd name="connsiteX3-397" fmla="*/ 0 w 12230100"/>
              <a:gd name="connsiteY3-398" fmla="*/ 9006448 h 9107978"/>
              <a:gd name="connsiteX4-399" fmla="*/ 0 w 12230100"/>
              <a:gd name="connsiteY4-400" fmla="*/ 6678539 h 9107978"/>
              <a:gd name="connsiteX0-401" fmla="*/ 0 w 12230100"/>
              <a:gd name="connsiteY0-402" fmla="*/ 7731239 h 9107978"/>
              <a:gd name="connsiteX1-403" fmla="*/ 12211050 w 12230100"/>
              <a:gd name="connsiteY1-404" fmla="*/ 0 h 9107978"/>
              <a:gd name="connsiteX2-405" fmla="*/ 12230100 w 12230100"/>
              <a:gd name="connsiteY2-406" fmla="*/ 1637541 h 9107978"/>
              <a:gd name="connsiteX3-407" fmla="*/ 0 w 12230100"/>
              <a:gd name="connsiteY3-408" fmla="*/ 9006448 h 9107978"/>
              <a:gd name="connsiteX4-409" fmla="*/ 0 w 12230100"/>
              <a:gd name="connsiteY4-410" fmla="*/ 7731239 h 9107978"/>
              <a:gd name="connsiteX0-411" fmla="*/ 0 w 12230100"/>
              <a:gd name="connsiteY0-412" fmla="*/ 7146405 h 8523144"/>
              <a:gd name="connsiteX1-413" fmla="*/ 12211050 w 12230100"/>
              <a:gd name="connsiteY1-414" fmla="*/ 0 h 8523144"/>
              <a:gd name="connsiteX2-415" fmla="*/ 12230100 w 12230100"/>
              <a:gd name="connsiteY2-416" fmla="*/ 1052707 h 8523144"/>
              <a:gd name="connsiteX3-417" fmla="*/ 0 w 12230100"/>
              <a:gd name="connsiteY3-418" fmla="*/ 8421614 h 8523144"/>
              <a:gd name="connsiteX4-419" fmla="*/ 0 w 12230100"/>
              <a:gd name="connsiteY4-420" fmla="*/ 7146405 h 8523144"/>
              <a:gd name="connsiteX0-421" fmla="*/ 0 w 12230100"/>
              <a:gd name="connsiteY0-422" fmla="*/ 7146405 h 8523144"/>
              <a:gd name="connsiteX1-423" fmla="*/ 12211050 w 12230100"/>
              <a:gd name="connsiteY1-424" fmla="*/ 0 h 8523144"/>
              <a:gd name="connsiteX2-425" fmla="*/ 12230100 w 12230100"/>
              <a:gd name="connsiteY2-426" fmla="*/ 1052707 h 8523144"/>
              <a:gd name="connsiteX3-427" fmla="*/ 0 w 12230100"/>
              <a:gd name="connsiteY3-428" fmla="*/ 8421614 h 8523144"/>
              <a:gd name="connsiteX4-429" fmla="*/ 0 w 12230100"/>
              <a:gd name="connsiteY4-430" fmla="*/ 7146405 h 8523144"/>
              <a:gd name="connsiteX0-431" fmla="*/ 0 w 12230100"/>
              <a:gd name="connsiteY0-432" fmla="*/ 7146405 h 8523144"/>
              <a:gd name="connsiteX1-433" fmla="*/ 12211050 w 12230100"/>
              <a:gd name="connsiteY1-434" fmla="*/ 0 h 8523144"/>
              <a:gd name="connsiteX2-435" fmla="*/ 12230100 w 12230100"/>
              <a:gd name="connsiteY2-436" fmla="*/ 1052707 h 8523144"/>
              <a:gd name="connsiteX3-437" fmla="*/ 0 w 12230100"/>
              <a:gd name="connsiteY3-438" fmla="*/ 8421614 h 8523144"/>
              <a:gd name="connsiteX4-439" fmla="*/ 0 w 12230100"/>
              <a:gd name="connsiteY4-440" fmla="*/ 7146405 h 8523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30100" h="8523144">
                <a:moveTo>
                  <a:pt x="0" y="7146405"/>
                </a:moveTo>
                <a:cubicBezTo>
                  <a:pt x="1625600" y="7576173"/>
                  <a:pt x="8585200" y="8427704"/>
                  <a:pt x="12211050" y="0"/>
                </a:cubicBezTo>
                <a:lnTo>
                  <a:pt x="12230100" y="1052707"/>
                </a:lnTo>
                <a:cubicBezTo>
                  <a:pt x="9550400" y="7953746"/>
                  <a:pt x="2165350" y="8889481"/>
                  <a:pt x="0" y="8421614"/>
                </a:cubicBezTo>
                <a:lnTo>
                  <a:pt x="0" y="7146405"/>
                </a:lnTo>
                <a:close/>
              </a:path>
            </a:pathLst>
          </a:custGeom>
          <a:solidFill>
            <a:srgbClr val="4A494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BCB16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24581" name="矩形 19"/>
          <p:cNvSpPr>
            <a:spLocks noChangeArrowheads="1"/>
          </p:cNvSpPr>
          <p:nvPr/>
        </p:nvSpPr>
        <p:spPr bwMode="auto">
          <a:xfrm>
            <a:off x="3461640" y="8658685"/>
            <a:ext cx="3526621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dist" defTabSz="1216025">
              <a:lnSpc>
                <a:spcPct val="120000"/>
              </a:lnSpc>
              <a:spcBef>
                <a:spcPct val="20000"/>
              </a:spcBef>
            </a:pPr>
            <a:endParaRPr lang="zh-CN" altLang="en-US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4582" name="矩形 20"/>
          <p:cNvSpPr>
            <a:spLocks noChangeArrowheads="1"/>
          </p:cNvSpPr>
          <p:nvPr/>
        </p:nvSpPr>
        <p:spPr bwMode="auto">
          <a:xfrm>
            <a:off x="4326118" y="8976366"/>
            <a:ext cx="2181740" cy="92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IN" altLang="zh-CN" sz="5400" b="1" dirty="0" smtClean="0">
                <a:solidFill>
                  <a:srgbClr val="FFFFFF"/>
                </a:solidFill>
                <a:latin typeface="Script MT Bold" pitchFamily="66" charset="0"/>
                <a:cs typeface="Arial" pitchFamily="34" charset="0"/>
                <a:sym typeface="Arial" pitchFamily="34" charset="0"/>
              </a:rPr>
              <a:t>Tuition</a:t>
            </a:r>
            <a:endParaRPr lang="zh-CN" altLang="en-US" sz="5400" b="1" dirty="0">
              <a:solidFill>
                <a:srgbClr val="FFFFFF"/>
              </a:solidFill>
              <a:latin typeface="Script MT Bold" pitchFamily="66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8" name="Picture 7" descr="WhatsApp_Image_2021-10-20_at_3.35.33_PM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0" y="241300"/>
            <a:ext cx="1168400" cy="895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95974" y="8420241"/>
            <a:ext cx="4565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altLang="zh-CN" sz="3200" b="1" dirty="0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ALASS </a:t>
            </a:r>
            <a:r>
              <a:rPr lang="en-IN" altLang="zh-CN" sz="3200" b="1" dirty="0" err="1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Infotech</a:t>
            </a:r>
            <a:r>
              <a:rPr lang="en-IN" altLang="zh-CN" sz="3200" b="1" dirty="0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 Solution</a:t>
            </a:r>
            <a:endParaRPr lang="zh-CN" altLang="en-US" sz="3200" b="1" dirty="0" smtClean="0">
              <a:solidFill>
                <a:srgbClr val="911A0D"/>
              </a:solidFill>
              <a:latin typeface="Corbe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2956791"/>
            <a:ext cx="4151312" cy="1802495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If you are looking for 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ALASS Tuition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then we have come up with great ideas and you need to explore them. Whether you are proving home tuition or opening a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, you need to name it with something good and catchy.</a:t>
            </a:r>
          </a:p>
        </p:txBody>
      </p:sp>
      <p:pic>
        <p:nvPicPr>
          <p:cNvPr id="8" name="Picture 7" descr="tuition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986"/>
            <a:ext cx="7561263" cy="2165131"/>
          </a:xfrm>
          <a:prstGeom prst="rect">
            <a:avLst/>
          </a:prstGeom>
        </p:spPr>
      </p:pic>
      <p:pic>
        <p:nvPicPr>
          <p:cNvPr id="9" name="Picture 8" descr="tuitio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439" y="2835713"/>
            <a:ext cx="2415404" cy="1802388"/>
          </a:xfrm>
          <a:prstGeom prst="rect">
            <a:avLst/>
          </a:prstGeom>
        </p:spPr>
      </p:pic>
      <p:pic>
        <p:nvPicPr>
          <p:cNvPr id="10" name="Picture 9" descr="WhatsApp_Image_2021-10-20_at_3.35.33_PM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500" y="8921750"/>
            <a:ext cx="1955800" cy="122555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07623" y="5904861"/>
            <a:ext cx="43296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Learn now, be successful tomorrow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Tutoring to success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Making every student competitive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Tutoring students thrive for success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Helping students to succeed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Gaining knowledge, achieve more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We are glad to help you learn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successful career starts here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Training students to be a better person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Tutors with passion, successful students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Taking learning to the next level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Learn now, live the rest of your life comfortably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best tutors in one place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9658" y="4671153"/>
            <a:ext cx="668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our </a:t>
            </a:r>
            <a:r>
              <a:rPr lang="en-IN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ALASS Tuition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Teaching staff include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professional personnel directly involved in teaching students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including classroom teachers, special education teachers and other teachers who work with students as a whole class, in small groups, or in one-to-one teaching.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hatsApp_Image_2021-10-20_at_3.35.33_PM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0567" y="9318357"/>
            <a:ext cx="1955800" cy="1225550"/>
          </a:xfrm>
          <a:prstGeom prst="rect">
            <a:avLst/>
          </a:prstGeom>
        </p:spPr>
      </p:pic>
      <p:pic>
        <p:nvPicPr>
          <p:cNvPr id="28" name="Picture 27" descr="1 x 8 - Fr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80" y="2357610"/>
            <a:ext cx="6191479" cy="6959789"/>
          </a:xfrm>
          <a:prstGeom prst="rect">
            <a:avLst/>
          </a:prstGeom>
        </p:spPr>
      </p:pic>
      <p:pic>
        <p:nvPicPr>
          <p:cNvPr id="29" name="Picture 28" descr="Alass Summer camp - 100 x 40 - in ch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7561263" cy="218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56"/>
          <p:cNvPicPr>
            <a:picLocks noChangeAspect="1" noChangeArrowheads="1"/>
          </p:cNvPicPr>
          <p:nvPr/>
        </p:nvPicPr>
        <p:blipFill>
          <a:blip r:embed="rId2"/>
          <a:srcRect t="25578" b="10794"/>
          <a:stretch>
            <a:fillRect/>
          </a:stretch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梯形 4"/>
          <p:cNvSpPr/>
          <p:nvPr/>
        </p:nvSpPr>
        <p:spPr>
          <a:xfrm>
            <a:off x="3119021" y="1"/>
            <a:ext cx="4448150" cy="10737956"/>
          </a:xfrm>
          <a:custGeom>
            <a:avLst/>
            <a:gdLst>
              <a:gd name="connsiteX0" fmla="*/ 0 w 5334000"/>
              <a:gd name="connsiteY0" fmla="*/ 6858000 h 6858000"/>
              <a:gd name="connsiteX1" fmla="*/ 1333500 w 5334000"/>
              <a:gd name="connsiteY1" fmla="*/ 0 h 6858000"/>
              <a:gd name="connsiteX2" fmla="*/ 4000500 w 5334000"/>
              <a:gd name="connsiteY2" fmla="*/ 0 h 6858000"/>
              <a:gd name="connsiteX3" fmla="*/ 5334000 w 5334000"/>
              <a:gd name="connsiteY3" fmla="*/ 6858000 h 6858000"/>
              <a:gd name="connsiteX4" fmla="*/ 0 w 5334000"/>
              <a:gd name="connsiteY4" fmla="*/ 6858000 h 6858000"/>
              <a:gd name="connsiteX0-1" fmla="*/ 0 w 5343525"/>
              <a:gd name="connsiteY0-2" fmla="*/ 6858000 h 6858000"/>
              <a:gd name="connsiteX1-3" fmla="*/ 1333500 w 5343525"/>
              <a:gd name="connsiteY1-4" fmla="*/ 0 h 6858000"/>
              <a:gd name="connsiteX2-5" fmla="*/ 5343525 w 5343525"/>
              <a:gd name="connsiteY2-6" fmla="*/ 0 h 6858000"/>
              <a:gd name="connsiteX3-7" fmla="*/ 5334000 w 5343525"/>
              <a:gd name="connsiteY3-8" fmla="*/ 6858000 h 6858000"/>
              <a:gd name="connsiteX4-9" fmla="*/ 0 w 5343525"/>
              <a:gd name="connsiteY4-10" fmla="*/ 6858000 h 6858000"/>
              <a:gd name="connsiteX0-11" fmla="*/ 0 w 7058025"/>
              <a:gd name="connsiteY0-12" fmla="*/ 6886575 h 6886575"/>
              <a:gd name="connsiteX1-13" fmla="*/ 3048000 w 7058025"/>
              <a:gd name="connsiteY1-14" fmla="*/ 0 h 6886575"/>
              <a:gd name="connsiteX2-15" fmla="*/ 7058025 w 7058025"/>
              <a:gd name="connsiteY2-16" fmla="*/ 0 h 6886575"/>
              <a:gd name="connsiteX3-17" fmla="*/ 7048500 w 7058025"/>
              <a:gd name="connsiteY3-18" fmla="*/ 6858000 h 6886575"/>
              <a:gd name="connsiteX4-19" fmla="*/ 0 w 7058025"/>
              <a:gd name="connsiteY4-20" fmla="*/ 6886575 h 6886575"/>
              <a:gd name="connsiteX0-21" fmla="*/ 0 w 7058025"/>
              <a:gd name="connsiteY0-22" fmla="*/ 6886575 h 6886575"/>
              <a:gd name="connsiteX1-23" fmla="*/ 3876675 w 7058025"/>
              <a:gd name="connsiteY1-24" fmla="*/ 28575 h 6886575"/>
              <a:gd name="connsiteX2-25" fmla="*/ 7058025 w 7058025"/>
              <a:gd name="connsiteY2-26" fmla="*/ 0 h 6886575"/>
              <a:gd name="connsiteX3-27" fmla="*/ 7048500 w 7058025"/>
              <a:gd name="connsiteY3-28" fmla="*/ 6858000 h 6886575"/>
              <a:gd name="connsiteX4-29" fmla="*/ 0 w 7058025"/>
              <a:gd name="connsiteY4-30" fmla="*/ 6886575 h 6886575"/>
              <a:gd name="connsiteX0-31" fmla="*/ 0 w 7058025"/>
              <a:gd name="connsiteY0-32" fmla="*/ 6886575 h 6886575"/>
              <a:gd name="connsiteX1-33" fmla="*/ 3876675 w 7058025"/>
              <a:gd name="connsiteY1-34" fmla="*/ 0 h 6886575"/>
              <a:gd name="connsiteX2-35" fmla="*/ 7058025 w 7058025"/>
              <a:gd name="connsiteY2-36" fmla="*/ 0 h 6886575"/>
              <a:gd name="connsiteX3-37" fmla="*/ 7048500 w 7058025"/>
              <a:gd name="connsiteY3-38" fmla="*/ 6858000 h 6886575"/>
              <a:gd name="connsiteX4-39" fmla="*/ 0 w 7058025"/>
              <a:gd name="connsiteY4-40" fmla="*/ 6886575 h 6886575"/>
              <a:gd name="connsiteX0-41" fmla="*/ 0 w 7058025"/>
              <a:gd name="connsiteY0-42" fmla="*/ 6886575 h 6886575"/>
              <a:gd name="connsiteX1-43" fmla="*/ 4648200 w 7058025"/>
              <a:gd name="connsiteY1-44" fmla="*/ 0 h 6886575"/>
              <a:gd name="connsiteX2-45" fmla="*/ 7058025 w 7058025"/>
              <a:gd name="connsiteY2-46" fmla="*/ 0 h 6886575"/>
              <a:gd name="connsiteX3-47" fmla="*/ 7048500 w 7058025"/>
              <a:gd name="connsiteY3-48" fmla="*/ 6858000 h 6886575"/>
              <a:gd name="connsiteX4-49" fmla="*/ 0 w 7058025"/>
              <a:gd name="connsiteY4-50" fmla="*/ 6886575 h 6886575"/>
              <a:gd name="connsiteX0-51" fmla="*/ 0 w 7172325"/>
              <a:gd name="connsiteY0-52" fmla="*/ 6886575 h 6886575"/>
              <a:gd name="connsiteX1-53" fmla="*/ 4762500 w 7172325"/>
              <a:gd name="connsiteY1-54" fmla="*/ 0 h 6886575"/>
              <a:gd name="connsiteX2-55" fmla="*/ 7172325 w 7172325"/>
              <a:gd name="connsiteY2-56" fmla="*/ 0 h 6886575"/>
              <a:gd name="connsiteX3-57" fmla="*/ 7162800 w 7172325"/>
              <a:gd name="connsiteY3-58" fmla="*/ 6858000 h 6886575"/>
              <a:gd name="connsiteX4-59" fmla="*/ 0 w 7172325"/>
              <a:gd name="connsiteY4-60" fmla="*/ 6886575 h 68865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172325" h="6886575">
                <a:moveTo>
                  <a:pt x="0" y="6886575"/>
                </a:moveTo>
                <a:lnTo>
                  <a:pt x="4762500" y="0"/>
                </a:lnTo>
                <a:lnTo>
                  <a:pt x="7172325" y="0"/>
                </a:lnTo>
                <a:lnTo>
                  <a:pt x="7162800" y="6858000"/>
                </a:lnTo>
                <a:lnTo>
                  <a:pt x="0" y="6886575"/>
                </a:lnTo>
                <a:close/>
              </a:path>
            </a:pathLst>
          </a:cu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59" name="平行四边形 13"/>
          <p:cNvSpPr/>
          <p:nvPr/>
        </p:nvSpPr>
        <p:spPr>
          <a:xfrm flipH="1">
            <a:off x="1892300" y="1447800"/>
            <a:ext cx="4793708" cy="1168400"/>
          </a:xfrm>
          <a:custGeom>
            <a:avLst/>
            <a:gdLst>
              <a:gd name="connsiteX0" fmla="*/ 0 w 6889653"/>
              <a:gd name="connsiteY0" fmla="*/ 1467529 h 1467529"/>
              <a:gd name="connsiteX1" fmla="*/ 1528329 w 6889653"/>
              <a:gd name="connsiteY1" fmla="*/ 0 h 1467529"/>
              <a:gd name="connsiteX2" fmla="*/ 6889653 w 6889653"/>
              <a:gd name="connsiteY2" fmla="*/ 0 h 1467529"/>
              <a:gd name="connsiteX3" fmla="*/ 5361324 w 6889653"/>
              <a:gd name="connsiteY3" fmla="*/ 1467529 h 1467529"/>
              <a:gd name="connsiteX4" fmla="*/ 0 w 6889653"/>
              <a:gd name="connsiteY4" fmla="*/ 1467529 h 1467529"/>
              <a:gd name="connsiteX0-1" fmla="*/ 0 w 6889653"/>
              <a:gd name="connsiteY0-2" fmla="*/ 1467529 h 1467529"/>
              <a:gd name="connsiteX1-3" fmla="*/ 1528329 w 6889653"/>
              <a:gd name="connsiteY1-4" fmla="*/ 0 h 1467529"/>
              <a:gd name="connsiteX2-5" fmla="*/ 6889653 w 6889653"/>
              <a:gd name="connsiteY2-6" fmla="*/ 0 h 1467529"/>
              <a:gd name="connsiteX3-7" fmla="*/ 5342274 w 6889653"/>
              <a:gd name="connsiteY3-8" fmla="*/ 1467529 h 1467529"/>
              <a:gd name="connsiteX4-9" fmla="*/ 0 w 6889653"/>
              <a:gd name="connsiteY4-10" fmla="*/ 1467529 h 1467529"/>
              <a:gd name="connsiteX0-11" fmla="*/ 0 w 6889653"/>
              <a:gd name="connsiteY0-12" fmla="*/ 1467529 h 1467529"/>
              <a:gd name="connsiteX1-13" fmla="*/ 1528329 w 6889653"/>
              <a:gd name="connsiteY1-14" fmla="*/ 0 h 1467529"/>
              <a:gd name="connsiteX2-15" fmla="*/ 6889653 w 6889653"/>
              <a:gd name="connsiteY2-16" fmla="*/ 0 h 1467529"/>
              <a:gd name="connsiteX3-17" fmla="*/ 5395517 w 6889653"/>
              <a:gd name="connsiteY3-18" fmla="*/ 1467529 h 1467529"/>
              <a:gd name="connsiteX4-19" fmla="*/ 0 w 6889653"/>
              <a:gd name="connsiteY4-20" fmla="*/ 1467529 h 1467529"/>
              <a:gd name="connsiteX0-21" fmla="*/ 0 w 6889653"/>
              <a:gd name="connsiteY0-22" fmla="*/ 1467529 h 1467529"/>
              <a:gd name="connsiteX1-23" fmla="*/ 1528329 w 6889653"/>
              <a:gd name="connsiteY1-24" fmla="*/ 0 h 1467529"/>
              <a:gd name="connsiteX2-25" fmla="*/ 6889653 w 6889653"/>
              <a:gd name="connsiteY2-26" fmla="*/ 0 h 1467529"/>
              <a:gd name="connsiteX3-27" fmla="*/ 5431013 w 6889653"/>
              <a:gd name="connsiteY3-28" fmla="*/ 1448479 h 1467529"/>
              <a:gd name="connsiteX4-29" fmla="*/ 0 w 6889653"/>
              <a:gd name="connsiteY4-30" fmla="*/ 1467529 h 1467529"/>
              <a:gd name="connsiteX0-31" fmla="*/ 0 w 6889653"/>
              <a:gd name="connsiteY0-32" fmla="*/ 1467529 h 1467529"/>
              <a:gd name="connsiteX1-33" fmla="*/ 1528329 w 6889653"/>
              <a:gd name="connsiteY1-34" fmla="*/ 0 h 1467529"/>
              <a:gd name="connsiteX2-35" fmla="*/ 6889653 w 6889653"/>
              <a:gd name="connsiteY2-36" fmla="*/ 0 h 1467529"/>
              <a:gd name="connsiteX3-37" fmla="*/ 5403995 w 6889653"/>
              <a:gd name="connsiteY3-38" fmla="*/ 1448479 h 1467529"/>
              <a:gd name="connsiteX4-39" fmla="*/ 0 w 6889653"/>
              <a:gd name="connsiteY4-40" fmla="*/ 1467529 h 14675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89653" h="1467529">
                <a:moveTo>
                  <a:pt x="0" y="1467529"/>
                </a:moveTo>
                <a:lnTo>
                  <a:pt x="1528329" y="0"/>
                </a:lnTo>
                <a:lnTo>
                  <a:pt x="6889653" y="0"/>
                </a:lnTo>
                <a:lnTo>
                  <a:pt x="5403995" y="1448479"/>
                </a:lnTo>
                <a:lnTo>
                  <a:pt x="0" y="1467529"/>
                </a:lnTo>
                <a:close/>
              </a:path>
            </a:pathLst>
          </a:custGeom>
          <a:solidFill>
            <a:srgbClr val="4A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5124" name="文本框 59"/>
          <p:cNvSpPr txBox="1">
            <a:spLocks noChangeArrowheads="1"/>
          </p:cNvSpPr>
          <p:nvPr/>
        </p:nvSpPr>
        <p:spPr bwMode="auto">
          <a:xfrm>
            <a:off x="3286475" y="1066800"/>
            <a:ext cx="2225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zh-CN" sz="4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Profile</a:t>
            </a:r>
            <a:endParaRPr lang="en-US" altLang="zh-CN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054100" y="4221567"/>
            <a:ext cx="4775200" cy="864141"/>
            <a:chOff x="6361759" y="2763621"/>
            <a:chExt cx="5139728" cy="651396"/>
          </a:xfrm>
          <a:solidFill>
            <a:srgbClr val="4A4947">
              <a:alpha val="86000"/>
            </a:srgbClr>
          </a:solidFill>
        </p:grpSpPr>
        <p:sp>
          <p:nvSpPr>
            <p:cNvPr id="84" name="平行四边形 83"/>
            <p:cNvSpPr/>
            <p:nvPr/>
          </p:nvSpPr>
          <p:spPr>
            <a:xfrm>
              <a:off x="6361759" y="2763621"/>
              <a:ext cx="5139728" cy="651396"/>
            </a:xfrm>
            <a:prstGeom prst="parallelogram">
              <a:avLst>
                <a:gd name="adj" fmla="val 1039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7287769" y="2858486"/>
              <a:ext cx="3712464" cy="53294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r>
                <a:rPr lang="zh-CN" altLang="en-US" sz="2400" b="1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r>
                <a:rPr lang="en-IN" altLang="zh-CN" sz="2400" b="1" dirty="0" smtClean="0">
                  <a:solidFill>
                    <a:prstClr val="white"/>
                  </a:solidFill>
                  <a:latin typeface="Arial Narrow" pitchFamily="34" charset="0"/>
                  <a:ea typeface="Arial" panose="020B0604020202020204" pitchFamily="34" charset="0"/>
                </a:rPr>
                <a:t>Placement Consultancy</a:t>
              </a:r>
              <a:endParaRPr lang="zh-CN" altLang="en-US" sz="2400" b="1" dirty="0">
                <a:solidFill>
                  <a:prstClr val="white"/>
                </a:solidFill>
                <a:latin typeface="Arial Narrow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104900" y="5499100"/>
            <a:ext cx="4711700" cy="757862"/>
            <a:chOff x="6361759" y="2763621"/>
            <a:chExt cx="5139728" cy="651396"/>
          </a:xfrm>
          <a:solidFill>
            <a:srgbClr val="4A4947">
              <a:alpha val="87000"/>
            </a:srgbClr>
          </a:solidFill>
        </p:grpSpPr>
        <p:sp>
          <p:nvSpPr>
            <p:cNvPr id="87" name="平行四边形 86"/>
            <p:cNvSpPr/>
            <p:nvPr/>
          </p:nvSpPr>
          <p:spPr>
            <a:xfrm>
              <a:off x="6361759" y="2763621"/>
              <a:ext cx="5139728" cy="651396"/>
            </a:xfrm>
            <a:prstGeom prst="parallelogram">
              <a:avLst>
                <a:gd name="adj" fmla="val 1039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7287770" y="2858486"/>
              <a:ext cx="3712464" cy="532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  <a:r>
                <a:rPr lang="zh-CN" altLang="en-US" sz="2400" b="1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r>
                <a:rPr lang="en-IN" altLang="zh-CN" sz="2400" b="1" dirty="0" smtClean="0">
                  <a:solidFill>
                    <a:prstClr val="white"/>
                  </a:solidFill>
                  <a:latin typeface="Arial Narrow" pitchFamily="34" charset="0"/>
                  <a:ea typeface="Arial" panose="020B0604020202020204" pitchFamily="34" charset="0"/>
                </a:rPr>
                <a:t>Data Processing</a:t>
              </a:r>
              <a:endParaRPr lang="zh-CN" altLang="en-US" sz="2400" b="1" dirty="0">
                <a:solidFill>
                  <a:prstClr val="white"/>
                </a:solidFill>
                <a:latin typeface="Arial Narrow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085166" y="6819900"/>
            <a:ext cx="4756834" cy="711200"/>
            <a:chOff x="6361759" y="2763621"/>
            <a:chExt cx="5139728" cy="651396"/>
          </a:xfrm>
          <a:solidFill>
            <a:srgbClr val="4A4947">
              <a:alpha val="87000"/>
            </a:srgbClr>
          </a:solidFill>
        </p:grpSpPr>
        <p:sp>
          <p:nvSpPr>
            <p:cNvPr id="90" name="平行四边形 89"/>
            <p:cNvSpPr/>
            <p:nvPr/>
          </p:nvSpPr>
          <p:spPr>
            <a:xfrm>
              <a:off x="6361759" y="2763621"/>
              <a:ext cx="5139728" cy="651396"/>
            </a:xfrm>
            <a:prstGeom prst="parallelogram">
              <a:avLst>
                <a:gd name="adj" fmla="val 1039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7287767" y="2858486"/>
              <a:ext cx="3712464" cy="296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r>
                <a:rPr lang="zh-CN" altLang="en-US" sz="2400" b="1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r>
                <a:rPr lang="en-US" altLang="zh-CN" sz="2400" b="1" dirty="0" smtClean="0">
                  <a:solidFill>
                    <a:prstClr val="white"/>
                  </a:solidFill>
                  <a:latin typeface="Arial Narrow" pitchFamily="34" charset="0"/>
                  <a:ea typeface="Arial" panose="020B0604020202020204" pitchFamily="34" charset="0"/>
                </a:rPr>
                <a:t>Marketing</a:t>
              </a:r>
              <a:endParaRPr lang="zh-CN" altLang="en-US" sz="2400" b="1" dirty="0">
                <a:solidFill>
                  <a:prstClr val="white"/>
                </a:solidFill>
                <a:latin typeface="Arial Narrow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092200" y="8001000"/>
            <a:ext cx="4673600" cy="711200"/>
            <a:chOff x="6361759" y="2763621"/>
            <a:chExt cx="5139728" cy="651396"/>
          </a:xfrm>
          <a:solidFill>
            <a:srgbClr val="4A4947">
              <a:alpha val="87000"/>
            </a:srgbClr>
          </a:solidFill>
        </p:grpSpPr>
        <p:sp>
          <p:nvSpPr>
            <p:cNvPr id="93" name="平行四边形 92"/>
            <p:cNvSpPr/>
            <p:nvPr/>
          </p:nvSpPr>
          <p:spPr>
            <a:xfrm>
              <a:off x="6361759" y="2763621"/>
              <a:ext cx="5139728" cy="651396"/>
            </a:xfrm>
            <a:prstGeom prst="parallelogram">
              <a:avLst>
                <a:gd name="adj" fmla="val 1039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7287769" y="2858486"/>
              <a:ext cx="3712464" cy="296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4</a:t>
              </a:r>
              <a:r>
                <a:rPr lang="zh-CN" altLang="en-US" sz="2400" b="1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r>
                <a:rPr lang="en-IN" altLang="zh-CN" sz="2400" b="1" dirty="0" smtClean="0">
                  <a:solidFill>
                    <a:prstClr val="white"/>
                  </a:solidFill>
                  <a:latin typeface="Arial Narrow" pitchFamily="34" charset="0"/>
                  <a:ea typeface="Arial" panose="020B0604020202020204" pitchFamily="34" charset="0"/>
                </a:rPr>
                <a:t>Tuition</a:t>
              </a:r>
              <a:endParaRPr lang="zh-CN" altLang="en-US" sz="2400" b="1" dirty="0">
                <a:solidFill>
                  <a:prstClr val="white"/>
                </a:solidFill>
                <a:latin typeface="Arial Narrow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1" name="Picture 30" descr="WhatsApp_Image_2021-10-20_at_3.35.33_PM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6500" y="8921750"/>
            <a:ext cx="1955800" cy="122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839" y="933450"/>
            <a:ext cx="6521589" cy="869803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7561262" cy="10693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7" name="Picture 3" descr="C:\Users\SIVA\Downloads\Summer_camp_with_correction-removebg-preview__1_-removebg-preview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 flipV="1">
            <a:off x="665914" y="6908669"/>
            <a:ext cx="694669" cy="954143"/>
          </a:xfrm>
          <a:custGeom>
            <a:avLst/>
            <a:gdLst>
              <a:gd name="connsiteX0" fmla="*/ 0 w 1600200"/>
              <a:gd name="connsiteY0" fmla="*/ 800100 h 1600200"/>
              <a:gd name="connsiteX1" fmla="*/ 234345 w 1600200"/>
              <a:gd name="connsiteY1" fmla="*/ 234344 h 1600200"/>
              <a:gd name="connsiteX2" fmla="*/ 800102 w 1600200"/>
              <a:gd name="connsiteY2" fmla="*/ 1 h 1600200"/>
              <a:gd name="connsiteX3" fmla="*/ 1365858 w 1600200"/>
              <a:gd name="connsiteY3" fmla="*/ 234346 h 1600200"/>
              <a:gd name="connsiteX4" fmla="*/ 1600201 w 1600200"/>
              <a:gd name="connsiteY4" fmla="*/ 800103 h 1600200"/>
              <a:gd name="connsiteX5" fmla="*/ 1365857 w 1600200"/>
              <a:gd name="connsiteY5" fmla="*/ 1365859 h 1600200"/>
              <a:gd name="connsiteX6" fmla="*/ 800101 w 1600200"/>
              <a:gd name="connsiteY6" fmla="*/ 1600203 h 1600200"/>
              <a:gd name="connsiteX7" fmla="*/ 234345 w 1600200"/>
              <a:gd name="connsiteY7" fmla="*/ 1365859 h 1600200"/>
              <a:gd name="connsiteX8" fmla="*/ 2 w 1600200"/>
              <a:gd name="connsiteY8" fmla="*/ 800102 h 1600200"/>
              <a:gd name="connsiteX9" fmla="*/ 0 w 1600200"/>
              <a:gd name="connsiteY9" fmla="*/ 800100 h 1600200"/>
              <a:gd name="connsiteX0-1" fmla="*/ 0 w 1600201"/>
              <a:gd name="connsiteY0-2" fmla="*/ 1166064 h 1966167"/>
              <a:gd name="connsiteX1-3" fmla="*/ 234345 w 1600201"/>
              <a:gd name="connsiteY1-4" fmla="*/ 600308 h 1966167"/>
              <a:gd name="connsiteX2-5" fmla="*/ 800102 w 1600201"/>
              <a:gd name="connsiteY2-6" fmla="*/ 0 h 1966167"/>
              <a:gd name="connsiteX3-7" fmla="*/ 1365858 w 1600201"/>
              <a:gd name="connsiteY3-8" fmla="*/ 600310 h 1966167"/>
              <a:gd name="connsiteX4-9" fmla="*/ 1600201 w 1600201"/>
              <a:gd name="connsiteY4-10" fmla="*/ 1166067 h 1966167"/>
              <a:gd name="connsiteX5-11" fmla="*/ 1365857 w 1600201"/>
              <a:gd name="connsiteY5-12" fmla="*/ 1731823 h 1966167"/>
              <a:gd name="connsiteX6-13" fmla="*/ 800101 w 1600201"/>
              <a:gd name="connsiteY6-14" fmla="*/ 1966167 h 1966167"/>
              <a:gd name="connsiteX7-15" fmla="*/ 234345 w 1600201"/>
              <a:gd name="connsiteY7-16" fmla="*/ 1731823 h 1966167"/>
              <a:gd name="connsiteX8-17" fmla="*/ 2 w 1600201"/>
              <a:gd name="connsiteY8-18" fmla="*/ 1166066 h 1966167"/>
              <a:gd name="connsiteX9-19" fmla="*/ 0 w 1600201"/>
              <a:gd name="connsiteY9-20" fmla="*/ 1166064 h 19661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600201" h="1966167">
                <a:moveTo>
                  <a:pt x="0" y="1166064"/>
                </a:moveTo>
                <a:cubicBezTo>
                  <a:pt x="0" y="953864"/>
                  <a:pt x="100995" y="794652"/>
                  <a:pt x="234345" y="600308"/>
                </a:cubicBezTo>
                <a:cubicBezTo>
                  <a:pt x="367695" y="405964"/>
                  <a:pt x="587902" y="0"/>
                  <a:pt x="800102" y="0"/>
                </a:cubicBezTo>
                <a:cubicBezTo>
                  <a:pt x="1012302" y="0"/>
                  <a:pt x="1232508" y="405965"/>
                  <a:pt x="1365858" y="600310"/>
                </a:cubicBezTo>
                <a:cubicBezTo>
                  <a:pt x="1499208" y="794655"/>
                  <a:pt x="1600201" y="953867"/>
                  <a:pt x="1600201" y="1166067"/>
                </a:cubicBezTo>
                <a:cubicBezTo>
                  <a:pt x="1600201" y="1378267"/>
                  <a:pt x="1515905" y="1581775"/>
                  <a:pt x="1365857" y="1731823"/>
                </a:cubicBezTo>
                <a:cubicBezTo>
                  <a:pt x="1215809" y="1881871"/>
                  <a:pt x="1012300" y="1966167"/>
                  <a:pt x="800101" y="1966167"/>
                </a:cubicBezTo>
                <a:cubicBezTo>
                  <a:pt x="587901" y="1966167"/>
                  <a:pt x="384393" y="1881871"/>
                  <a:pt x="234345" y="1731823"/>
                </a:cubicBezTo>
                <a:cubicBezTo>
                  <a:pt x="84297" y="1581775"/>
                  <a:pt x="1" y="1378266"/>
                  <a:pt x="2" y="1166066"/>
                </a:cubicBezTo>
                <a:lnTo>
                  <a:pt x="0" y="1166064"/>
                </a:lnTo>
                <a:close/>
              </a:path>
            </a:pathLst>
          </a:custGeom>
          <a:solidFill>
            <a:srgbClr val="00B1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Freeform 21"/>
          <p:cNvSpPr/>
          <p:nvPr/>
        </p:nvSpPr>
        <p:spPr>
          <a:xfrm flipV="1">
            <a:off x="763493" y="8132537"/>
            <a:ext cx="619123" cy="1040524"/>
          </a:xfrm>
          <a:custGeom>
            <a:avLst/>
            <a:gdLst>
              <a:gd name="connsiteX0" fmla="*/ 0 w 1600200"/>
              <a:gd name="connsiteY0" fmla="*/ 800100 h 1600200"/>
              <a:gd name="connsiteX1" fmla="*/ 234345 w 1600200"/>
              <a:gd name="connsiteY1" fmla="*/ 234344 h 1600200"/>
              <a:gd name="connsiteX2" fmla="*/ 800102 w 1600200"/>
              <a:gd name="connsiteY2" fmla="*/ 1 h 1600200"/>
              <a:gd name="connsiteX3" fmla="*/ 1365858 w 1600200"/>
              <a:gd name="connsiteY3" fmla="*/ 234346 h 1600200"/>
              <a:gd name="connsiteX4" fmla="*/ 1600201 w 1600200"/>
              <a:gd name="connsiteY4" fmla="*/ 800103 h 1600200"/>
              <a:gd name="connsiteX5" fmla="*/ 1365857 w 1600200"/>
              <a:gd name="connsiteY5" fmla="*/ 1365859 h 1600200"/>
              <a:gd name="connsiteX6" fmla="*/ 800101 w 1600200"/>
              <a:gd name="connsiteY6" fmla="*/ 1600203 h 1600200"/>
              <a:gd name="connsiteX7" fmla="*/ 234345 w 1600200"/>
              <a:gd name="connsiteY7" fmla="*/ 1365859 h 1600200"/>
              <a:gd name="connsiteX8" fmla="*/ 2 w 1600200"/>
              <a:gd name="connsiteY8" fmla="*/ 800102 h 1600200"/>
              <a:gd name="connsiteX9" fmla="*/ 0 w 1600200"/>
              <a:gd name="connsiteY9" fmla="*/ 800100 h 1600200"/>
              <a:gd name="connsiteX0-1" fmla="*/ 0 w 1600201"/>
              <a:gd name="connsiteY0-2" fmla="*/ 1166064 h 1966167"/>
              <a:gd name="connsiteX1-3" fmla="*/ 234345 w 1600201"/>
              <a:gd name="connsiteY1-4" fmla="*/ 600308 h 1966167"/>
              <a:gd name="connsiteX2-5" fmla="*/ 800102 w 1600201"/>
              <a:gd name="connsiteY2-6" fmla="*/ 0 h 1966167"/>
              <a:gd name="connsiteX3-7" fmla="*/ 1365858 w 1600201"/>
              <a:gd name="connsiteY3-8" fmla="*/ 600310 h 1966167"/>
              <a:gd name="connsiteX4-9" fmla="*/ 1600201 w 1600201"/>
              <a:gd name="connsiteY4-10" fmla="*/ 1166067 h 1966167"/>
              <a:gd name="connsiteX5-11" fmla="*/ 1365857 w 1600201"/>
              <a:gd name="connsiteY5-12" fmla="*/ 1731823 h 1966167"/>
              <a:gd name="connsiteX6-13" fmla="*/ 800101 w 1600201"/>
              <a:gd name="connsiteY6-14" fmla="*/ 1966167 h 1966167"/>
              <a:gd name="connsiteX7-15" fmla="*/ 234345 w 1600201"/>
              <a:gd name="connsiteY7-16" fmla="*/ 1731823 h 1966167"/>
              <a:gd name="connsiteX8-17" fmla="*/ 2 w 1600201"/>
              <a:gd name="connsiteY8-18" fmla="*/ 1166066 h 1966167"/>
              <a:gd name="connsiteX9-19" fmla="*/ 0 w 1600201"/>
              <a:gd name="connsiteY9-20" fmla="*/ 1166064 h 19661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600201" h="1966167">
                <a:moveTo>
                  <a:pt x="0" y="1166064"/>
                </a:moveTo>
                <a:cubicBezTo>
                  <a:pt x="0" y="953864"/>
                  <a:pt x="100995" y="794652"/>
                  <a:pt x="234345" y="600308"/>
                </a:cubicBezTo>
                <a:cubicBezTo>
                  <a:pt x="367695" y="405964"/>
                  <a:pt x="587902" y="0"/>
                  <a:pt x="800102" y="0"/>
                </a:cubicBezTo>
                <a:cubicBezTo>
                  <a:pt x="1012302" y="0"/>
                  <a:pt x="1232508" y="405965"/>
                  <a:pt x="1365858" y="600310"/>
                </a:cubicBezTo>
                <a:cubicBezTo>
                  <a:pt x="1499208" y="794655"/>
                  <a:pt x="1600201" y="953867"/>
                  <a:pt x="1600201" y="1166067"/>
                </a:cubicBezTo>
                <a:cubicBezTo>
                  <a:pt x="1600201" y="1378267"/>
                  <a:pt x="1515905" y="1581775"/>
                  <a:pt x="1365857" y="1731823"/>
                </a:cubicBezTo>
                <a:cubicBezTo>
                  <a:pt x="1215809" y="1881871"/>
                  <a:pt x="1012300" y="1966167"/>
                  <a:pt x="800101" y="1966167"/>
                </a:cubicBezTo>
                <a:cubicBezTo>
                  <a:pt x="587901" y="1966167"/>
                  <a:pt x="384393" y="1881871"/>
                  <a:pt x="234345" y="1731823"/>
                </a:cubicBezTo>
                <a:cubicBezTo>
                  <a:pt x="84297" y="1581775"/>
                  <a:pt x="1" y="1378266"/>
                  <a:pt x="2" y="1166066"/>
                </a:cubicBezTo>
                <a:lnTo>
                  <a:pt x="0" y="1166064"/>
                </a:lnTo>
                <a:close/>
              </a:path>
            </a:pathLst>
          </a:custGeom>
          <a:solidFill>
            <a:srgbClr val="00B1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" name="Freeform 153"/>
          <p:cNvSpPr>
            <a:spLocks noEditPoints="1"/>
          </p:cNvSpPr>
          <p:nvPr/>
        </p:nvSpPr>
        <p:spPr bwMode="auto">
          <a:xfrm>
            <a:off x="870347" y="8284646"/>
            <a:ext cx="363542" cy="528848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ysClr val="window" lastClr="FFFFFF"/>
          </a:solidFill>
          <a:ln w="9525">
            <a:solidFill>
              <a:schemeClr val="bg1"/>
            </a:solidFill>
            <a:round/>
          </a:ln>
        </p:spPr>
        <p:txBody>
          <a:bodyPr lIns="121682" tIns="60841" rIns="121682" bIns="60841"/>
          <a:lstStyle/>
          <a:p>
            <a:pPr defTabSz="1217613"/>
            <a:endParaRPr lang="en-US" altLang="zh-CN" sz="31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389786" y="9038141"/>
            <a:ext cx="904792" cy="2347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3962400" y="3516923"/>
            <a:ext cx="60812" cy="133329"/>
            <a:chOff x="1657137" y="5063971"/>
            <a:chExt cx="4720944" cy="559664"/>
          </a:xfrm>
        </p:grpSpPr>
        <p:sp>
          <p:nvSpPr>
            <p:cNvPr id="25" name="矩形 24"/>
            <p:cNvSpPr/>
            <p:nvPr/>
          </p:nvSpPr>
          <p:spPr>
            <a:xfrm>
              <a:off x="1657137" y="5063971"/>
              <a:ext cx="1458592" cy="1507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136927" y="5472886"/>
              <a:ext cx="1241154" cy="1507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endParaRPr lang="en-US" altLang="zh-CN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1" name="组合 29"/>
          <p:cNvGrpSpPr>
            <a:grpSpLocks/>
          </p:cNvGrpSpPr>
          <p:nvPr/>
        </p:nvGrpSpPr>
        <p:grpSpPr bwMode="auto">
          <a:xfrm>
            <a:off x="4568263" y="7448259"/>
            <a:ext cx="937281" cy="653066"/>
            <a:chOff x="1752366" y="4795328"/>
            <a:chExt cx="1510334" cy="419564"/>
          </a:xfrm>
        </p:grpSpPr>
        <p:sp>
          <p:nvSpPr>
            <p:cNvPr id="31" name="矩形 30"/>
            <p:cNvSpPr/>
            <p:nvPr/>
          </p:nvSpPr>
          <p:spPr>
            <a:xfrm>
              <a:off x="1752366" y="5064080"/>
              <a:ext cx="1510334" cy="1508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880872" y="4795328"/>
              <a:ext cx="1242216" cy="1508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endParaRPr lang="en-US" altLang="zh-CN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638301" y="4469195"/>
            <a:ext cx="5086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No.2202  Ground Floor,</a:t>
            </a:r>
          </a:p>
          <a:p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Om </a:t>
            </a:r>
            <a:r>
              <a:rPr lang="en-IN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Sakthi</a:t>
            </a:r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Nagar,</a:t>
            </a:r>
          </a:p>
          <a:p>
            <a:r>
              <a:rPr lang="en-IN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Thiruvalluvar</a:t>
            </a:r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Avenue,</a:t>
            </a:r>
          </a:p>
          <a:p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No.1 Tollgate,</a:t>
            </a:r>
          </a:p>
          <a:p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Trichy</a:t>
            </a:r>
          </a:p>
          <a:p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Pin Code:621216</a:t>
            </a:r>
            <a:endParaRPr lang="en-IN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reeform 63"/>
          <p:cNvSpPr/>
          <p:nvPr/>
        </p:nvSpPr>
        <p:spPr>
          <a:xfrm>
            <a:off x="758100" y="7005795"/>
            <a:ext cx="413298" cy="524422"/>
          </a:xfrm>
          <a:custGeom>
            <a:avLst/>
            <a:gdLst/>
            <a:ahLst/>
            <a:cxnLst/>
            <a:rect l="0" t="0" r="r" b="b"/>
            <a:pathLst>
              <a:path w="103" h="92">
                <a:moveTo>
                  <a:pt x="102" y="71"/>
                </a:moveTo>
                <a:cubicBezTo>
                  <a:pt x="102" y="70"/>
                  <a:pt x="101" y="69"/>
                  <a:pt x="101" y="68"/>
                </a:cubicBezTo>
                <a:cubicBezTo>
                  <a:pt x="87" y="59"/>
                  <a:pt x="87" y="59"/>
                  <a:pt x="87" y="59"/>
                </a:cubicBezTo>
                <a:cubicBezTo>
                  <a:pt x="86" y="59"/>
                  <a:pt x="85" y="58"/>
                  <a:pt x="84" y="58"/>
                </a:cubicBezTo>
                <a:cubicBezTo>
                  <a:pt x="84" y="58"/>
                  <a:pt x="84" y="58"/>
                  <a:pt x="84" y="58"/>
                </a:cubicBezTo>
                <a:cubicBezTo>
                  <a:pt x="83" y="58"/>
                  <a:pt x="83" y="58"/>
                  <a:pt x="82" y="59"/>
                </a:cubicBezTo>
                <a:cubicBezTo>
                  <a:pt x="72" y="65"/>
                  <a:pt x="72" y="65"/>
                  <a:pt x="72" y="65"/>
                </a:cubicBezTo>
                <a:cubicBezTo>
                  <a:pt x="71" y="65"/>
                  <a:pt x="69" y="66"/>
                  <a:pt x="68" y="66"/>
                </a:cubicBezTo>
                <a:cubicBezTo>
                  <a:pt x="63" y="66"/>
                  <a:pt x="56" y="61"/>
                  <a:pt x="49" y="54"/>
                </a:cubicBezTo>
                <a:cubicBezTo>
                  <a:pt x="40" y="45"/>
                  <a:pt x="35" y="37"/>
                  <a:pt x="38" y="31"/>
                </a:cubicBezTo>
                <a:cubicBezTo>
                  <a:pt x="44" y="21"/>
                  <a:pt x="44" y="21"/>
                  <a:pt x="44" y="21"/>
                </a:cubicBezTo>
                <a:cubicBezTo>
                  <a:pt x="45" y="21"/>
                  <a:pt x="45" y="20"/>
                  <a:pt x="45" y="19"/>
                </a:cubicBezTo>
                <a:cubicBezTo>
                  <a:pt x="45" y="18"/>
                  <a:pt x="45" y="17"/>
                  <a:pt x="44" y="16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1"/>
                  <a:pt x="33" y="1"/>
                </a:cubicBezTo>
                <a:cubicBezTo>
                  <a:pt x="32" y="1"/>
                  <a:pt x="32" y="0"/>
                  <a:pt x="31" y="0"/>
                </a:cubicBezTo>
                <a:cubicBezTo>
                  <a:pt x="31" y="0"/>
                  <a:pt x="30" y="1"/>
                  <a:pt x="3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11" y="8"/>
                  <a:pt x="0" y="31"/>
                  <a:pt x="36" y="67"/>
                </a:cubicBezTo>
                <a:cubicBezTo>
                  <a:pt x="55" y="85"/>
                  <a:pt x="70" y="92"/>
                  <a:pt x="80" y="92"/>
                </a:cubicBezTo>
                <a:cubicBezTo>
                  <a:pt x="91" y="92"/>
                  <a:pt x="98" y="86"/>
                  <a:pt x="100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3" y="73"/>
                  <a:pt x="103" y="72"/>
                  <a:pt x="102" y="71"/>
                </a:cubicBezTo>
                <a:close/>
                <a:moveTo>
                  <a:pt x="99" y="72"/>
                </a:moveTo>
                <a:cubicBezTo>
                  <a:pt x="97" y="78"/>
                  <a:pt x="97" y="78"/>
                  <a:pt x="97" y="78"/>
                </a:cubicBezTo>
                <a:cubicBezTo>
                  <a:pt x="95" y="83"/>
                  <a:pt x="89" y="88"/>
                  <a:pt x="80" y="88"/>
                </a:cubicBezTo>
                <a:cubicBezTo>
                  <a:pt x="72" y="88"/>
                  <a:pt x="58" y="83"/>
                  <a:pt x="39" y="64"/>
                </a:cubicBezTo>
                <a:cubicBezTo>
                  <a:pt x="16" y="41"/>
                  <a:pt x="15" y="26"/>
                  <a:pt x="16" y="18"/>
                </a:cubicBezTo>
                <a:cubicBezTo>
                  <a:pt x="17" y="13"/>
                  <a:pt x="20" y="9"/>
                  <a:pt x="25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2" y="5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0" y="39"/>
                  <a:pt x="38" y="49"/>
                  <a:pt x="46" y="57"/>
                </a:cubicBezTo>
                <a:cubicBezTo>
                  <a:pt x="55" y="66"/>
                  <a:pt x="62" y="70"/>
                  <a:pt x="68" y="70"/>
                </a:cubicBezTo>
                <a:cubicBezTo>
                  <a:pt x="70" y="70"/>
                  <a:pt x="72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98" y="72"/>
                  <a:pt x="98" y="72"/>
                  <a:pt x="98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9" y="72"/>
                  <a:pt x="99" y="72"/>
                </a:cubicBezTo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en-US" altLang="zh-CN">
              <a:ea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46361" y="6770231"/>
            <a:ext cx="287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0431-4340681</a:t>
            </a:r>
          </a:p>
          <a:p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0431-2900681</a:t>
            </a:r>
          </a:p>
          <a:p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+91-9003930681</a:t>
            </a:r>
            <a:endParaRPr lang="en-IN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6151" y="8031058"/>
            <a:ext cx="46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info@alassinfotechsolution.com</a:t>
            </a:r>
          </a:p>
          <a:p>
            <a:r>
              <a:rPr lang="en-IN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alassinfotechsolution@gmail.com</a:t>
            </a:r>
            <a:endParaRPr lang="en-IN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reeform 3"/>
          <p:cNvSpPr/>
          <p:nvPr/>
        </p:nvSpPr>
        <p:spPr>
          <a:xfrm flipV="1">
            <a:off x="740981" y="4382810"/>
            <a:ext cx="693682" cy="914403"/>
          </a:xfrm>
          <a:custGeom>
            <a:avLst/>
            <a:gdLst/>
            <a:ahLst/>
            <a:cxnLst/>
            <a:rect l="0" t="0" r="r" b="b"/>
            <a:pathLst>
              <a:path w="1600201" h="1966167">
                <a:moveTo>
                  <a:pt x="0" y="1166064"/>
                </a:moveTo>
                <a:cubicBezTo>
                  <a:pt x="0" y="953864"/>
                  <a:pt x="100995" y="794652"/>
                  <a:pt x="234345" y="600308"/>
                </a:cubicBezTo>
                <a:cubicBezTo>
                  <a:pt x="367695" y="405964"/>
                  <a:pt x="587902" y="0"/>
                  <a:pt x="800102" y="0"/>
                </a:cubicBezTo>
                <a:cubicBezTo>
                  <a:pt x="1012302" y="0"/>
                  <a:pt x="1232508" y="405965"/>
                  <a:pt x="1365858" y="600310"/>
                </a:cubicBezTo>
                <a:cubicBezTo>
                  <a:pt x="1499208" y="794655"/>
                  <a:pt x="1600201" y="953867"/>
                  <a:pt x="1600201" y="1166067"/>
                </a:cubicBezTo>
                <a:cubicBezTo>
                  <a:pt x="1600201" y="1378267"/>
                  <a:pt x="1515905" y="1581775"/>
                  <a:pt x="1365857" y="1731823"/>
                </a:cubicBezTo>
                <a:cubicBezTo>
                  <a:pt x="1215809" y="1881871"/>
                  <a:pt x="1012300" y="1966167"/>
                  <a:pt x="800101" y="1966167"/>
                </a:cubicBezTo>
                <a:cubicBezTo>
                  <a:pt x="587901" y="1966167"/>
                  <a:pt x="384393" y="1881871"/>
                  <a:pt x="234345" y="1731823"/>
                </a:cubicBezTo>
                <a:cubicBezTo>
                  <a:pt x="84297" y="1581775"/>
                  <a:pt x="1" y="1378266"/>
                  <a:pt x="2" y="1166066"/>
                </a:cubicBezTo>
                <a:lnTo>
                  <a:pt x="0" y="1166064"/>
                </a:lnTo>
              </a:path>
            </a:pathLst>
          </a:custGeom>
          <a:solidFill>
            <a:srgbClr val="00B1E3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31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98634" y="4493172"/>
            <a:ext cx="409903" cy="536029"/>
            <a:chOff x="6745195" y="1913910"/>
            <a:chExt cx="274578" cy="410062"/>
          </a:xfrm>
        </p:grpSpPr>
        <p:sp>
          <p:nvSpPr>
            <p:cNvPr id="51" name="Freeform 59"/>
            <p:cNvSpPr/>
            <p:nvPr/>
          </p:nvSpPr>
          <p:spPr>
            <a:xfrm>
              <a:off x="6745195" y="1913910"/>
              <a:ext cx="274578" cy="410062"/>
            </a:xfrm>
            <a:custGeom>
              <a:avLst/>
              <a:gdLst/>
              <a:ahLst/>
              <a:cxnLst/>
              <a:rect l="0" t="0" r="r" b="b"/>
              <a:pathLst>
                <a:path w="64" h="96">
                  <a:moveTo>
                    <a:pt x="64" y="32"/>
                  </a:move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8"/>
                    <a:pt x="2" y="43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2" y="43"/>
                    <a:pt x="64" y="38"/>
                    <a:pt x="64" y="32"/>
                  </a:cubicBezTo>
                  <a:close/>
                  <a:moveTo>
                    <a:pt x="53" y="52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5" y="42"/>
                    <a:pt x="4" y="3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37"/>
                    <a:pt x="59" y="42"/>
                    <a:pt x="56" y="46"/>
                  </a:cubicBezTo>
                  <a:cubicBezTo>
                    <a:pt x="53" y="52"/>
                    <a:pt x="53" y="52"/>
                    <a:pt x="53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en-US" altLang="zh-CN">
                <a:ea typeface="Arial" pitchFamily="34" charset="0"/>
              </a:endParaRPr>
            </a:p>
          </p:txBody>
        </p:sp>
        <p:sp>
          <p:nvSpPr>
            <p:cNvPr id="52" name="Freeform 60"/>
            <p:cNvSpPr/>
            <p:nvPr/>
          </p:nvSpPr>
          <p:spPr>
            <a:xfrm>
              <a:off x="6797581" y="1957265"/>
              <a:ext cx="169805" cy="171612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36"/>
                  </a:moveTo>
                  <a:cubicBezTo>
                    <a:pt x="11" y="36"/>
                    <a:pt x="4" y="29"/>
                    <a:pt x="4" y="20"/>
                  </a:cubicBezTo>
                  <a:cubicBezTo>
                    <a:pt x="4" y="11"/>
                    <a:pt x="11" y="4"/>
                    <a:pt x="20" y="4"/>
                  </a:cubicBezTo>
                  <a:cubicBezTo>
                    <a:pt x="29" y="4"/>
                    <a:pt x="36" y="11"/>
                    <a:pt x="36" y="20"/>
                  </a:cubicBezTo>
                  <a:cubicBezTo>
                    <a:pt x="36" y="29"/>
                    <a:pt x="29" y="36"/>
                    <a:pt x="2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en-US" altLang="zh-CN">
                <a:ea typeface="Arial" pitchFamily="34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324303" y="2248363"/>
            <a:ext cx="49661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IN" altLang="zh-CN" sz="4000" b="1" dirty="0" err="1" smtClean="0">
                <a:solidFill>
                  <a:srgbClr val="C00000"/>
                </a:solidFill>
                <a:latin typeface="Script MT Bold" pitchFamily="66" charset="0"/>
                <a:cs typeface="Arial" pitchFamily="34" charset="0"/>
                <a:sym typeface="Arial" pitchFamily="34" charset="0"/>
              </a:rPr>
              <a:t>Sivaselvavinayagam</a:t>
            </a:r>
            <a:r>
              <a:rPr lang="en-IN" altLang="zh-CN" sz="4000" b="1" dirty="0" smtClean="0">
                <a:solidFill>
                  <a:srgbClr val="C00000"/>
                </a:solidFill>
                <a:latin typeface="Script MT Bold" pitchFamily="66" charset="0"/>
                <a:cs typeface="Arial" pitchFamily="34" charset="0"/>
                <a:sym typeface="Arial" pitchFamily="34" charset="0"/>
              </a:rPr>
              <a:t> V</a:t>
            </a:r>
            <a:r>
              <a:rPr lang="en-IN" altLang="zh-CN" b="1" dirty="0" smtClean="0">
                <a:solidFill>
                  <a:srgbClr val="C00000"/>
                </a:solidFill>
                <a:latin typeface="Script MT Bold" pitchFamily="66" charset="0"/>
                <a:cs typeface="Arial" pitchFamily="34" charset="0"/>
                <a:sym typeface="Arial" pitchFamily="34" charset="0"/>
              </a:rPr>
              <a:t> </a:t>
            </a:r>
          </a:p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IN" altLang="zh-CN" spc="-300" dirty="0" smtClean="0">
                <a:solidFill>
                  <a:srgbClr val="C00000"/>
                </a:solidFill>
                <a:latin typeface="Script MT Bold" pitchFamily="66" charset="0"/>
                <a:cs typeface="Arial" pitchFamily="34" charset="0"/>
                <a:sym typeface="Arial" pitchFamily="34" charset="0"/>
              </a:rPr>
              <a:t> </a:t>
            </a:r>
            <a:r>
              <a:rPr lang="en-IN" altLang="zh-CN" sz="20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  <a:sym typeface="Arial" pitchFamily="34" charset="0"/>
              </a:rPr>
              <a:t>Managing Director</a:t>
            </a:r>
            <a:endParaRPr lang="zh-CN" altLang="en-US" sz="2000" b="1" dirty="0" smtClean="0">
              <a:solidFill>
                <a:srgbClr val="C00000"/>
              </a:solidFill>
              <a:latin typeface="Georgia" pitchFamily="18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58" name="Picture 57" descr="WhatsApp_Image_2021-10-20_at_3.35.33_PM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4827" y="303267"/>
            <a:ext cx="2963918" cy="185726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290844" y="3632337"/>
            <a:ext cx="5254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zh-CN" sz="3600" b="1" dirty="0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ALASS </a:t>
            </a:r>
            <a:r>
              <a:rPr lang="en-IN" altLang="zh-CN" sz="3600" b="1" dirty="0" err="1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Infotech</a:t>
            </a:r>
            <a:r>
              <a:rPr lang="en-IN" altLang="zh-CN" sz="3600" b="1" dirty="0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 Solution</a:t>
            </a:r>
            <a:endParaRPr lang="zh-CN" altLang="en-US" sz="3600" b="1" dirty="0">
              <a:solidFill>
                <a:srgbClr val="911A0D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23" name="任意多边形 7"/>
          <p:cNvSpPr/>
          <p:nvPr/>
        </p:nvSpPr>
        <p:spPr>
          <a:xfrm flipH="1">
            <a:off x="0" y="8552149"/>
            <a:ext cx="7561263" cy="2141251"/>
          </a:xfrm>
          <a:custGeom>
            <a:avLst/>
            <a:gdLst/>
            <a:ahLst/>
            <a:cxnLst/>
            <a:rect l="0" t="0" r="r" b="b"/>
            <a:pathLst>
              <a:path w="12192000" h="3868057">
                <a:moveTo>
                  <a:pt x="0" y="0"/>
                </a:moveTo>
                <a:lnTo>
                  <a:pt x="0" y="3868057"/>
                </a:lnTo>
                <a:lnTo>
                  <a:pt x="12192000" y="3868057"/>
                </a:lnTo>
                <a:lnTo>
                  <a:pt x="12192000" y="2972707"/>
                </a:lnTo>
              </a:path>
            </a:pathLst>
          </a:custGeom>
          <a:solidFill>
            <a:srgbClr val="0090C5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FFFFFF"/>
              </a:solidFill>
              <a:ea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/>
          <p:cNvPicPr>
            <a:picLocks noChangeAspect="1" noChangeArrowheads="1"/>
          </p:cNvPicPr>
          <p:nvPr/>
        </p:nvPicPr>
        <p:blipFill>
          <a:blip r:embed="rId2"/>
          <a:srcRect t="25578" b="10794"/>
          <a:stretch>
            <a:fillRect/>
          </a:stretch>
        </p:blipFill>
        <p:spPr bwMode="auto">
          <a:xfrm>
            <a:off x="1" y="0"/>
            <a:ext cx="7561263" cy="79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2" name="组合 8"/>
          <p:cNvGrpSpPr>
            <a:grpSpLocks/>
          </p:cNvGrpSpPr>
          <p:nvPr/>
        </p:nvGrpSpPr>
        <p:grpSpPr bwMode="auto">
          <a:xfrm>
            <a:off x="1" y="4866489"/>
            <a:ext cx="7561263" cy="5826913"/>
            <a:chOff x="0" y="2989943"/>
            <a:chExt cx="12192000" cy="3868057"/>
          </a:xfrm>
        </p:grpSpPr>
        <p:sp>
          <p:nvSpPr>
            <p:cNvPr id="8" name="任意多边形 7"/>
            <p:cNvSpPr/>
            <p:nvPr/>
          </p:nvSpPr>
          <p:spPr>
            <a:xfrm flipH="1">
              <a:off x="0" y="2989943"/>
              <a:ext cx="12192000" cy="3868057"/>
            </a:xfrm>
            <a:custGeom>
              <a:avLst/>
              <a:gdLst>
                <a:gd name="connsiteX0" fmla="*/ 0 w 12192000"/>
                <a:gd name="connsiteY0" fmla="*/ 0 h 3868057"/>
                <a:gd name="connsiteX1" fmla="*/ 0 w 12192000"/>
                <a:gd name="connsiteY1" fmla="*/ 3868057 h 3868057"/>
                <a:gd name="connsiteX2" fmla="*/ 12192000 w 12192000"/>
                <a:gd name="connsiteY2" fmla="*/ 3868057 h 3868057"/>
                <a:gd name="connsiteX3" fmla="*/ 12192000 w 12192000"/>
                <a:gd name="connsiteY3" fmla="*/ 2972707 h 386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868057">
                  <a:moveTo>
                    <a:pt x="0" y="0"/>
                  </a:moveTo>
                  <a:lnTo>
                    <a:pt x="0" y="3868057"/>
                  </a:lnTo>
                  <a:lnTo>
                    <a:pt x="12192000" y="3868057"/>
                  </a:lnTo>
                  <a:lnTo>
                    <a:pt x="12192000" y="2972707"/>
                  </a:lnTo>
                  <a:close/>
                </a:path>
              </a:pathLst>
            </a:custGeom>
            <a:solidFill>
              <a:srgbClr val="009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V="1">
              <a:off x="0" y="4338998"/>
              <a:ext cx="6662738" cy="1633326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11" name="直角三角形 10"/>
          <p:cNvSpPr/>
          <p:nvPr/>
        </p:nvSpPr>
        <p:spPr>
          <a:xfrm flipH="1" flipV="1">
            <a:off x="2912269" y="1"/>
            <a:ext cx="4648995" cy="5549676"/>
          </a:xfrm>
          <a:prstGeom prst="rtTriangle">
            <a:avLst/>
          </a:prstGeom>
          <a:solidFill>
            <a:srgbClr val="00B1E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0" name="直角三角形 9"/>
          <p:cNvSpPr/>
          <p:nvPr/>
        </p:nvSpPr>
        <p:spPr>
          <a:xfrm flipH="1" flipV="1">
            <a:off x="5121575" y="1"/>
            <a:ext cx="2439689" cy="2910981"/>
          </a:xfrm>
          <a:prstGeom prst="rtTriangle">
            <a:avLst/>
          </a:prstGeom>
          <a:solidFill>
            <a:srgbClr val="4A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30727" name="组合 14"/>
          <p:cNvGrpSpPr>
            <a:grpSpLocks/>
          </p:cNvGrpSpPr>
          <p:nvPr/>
        </p:nvGrpSpPr>
        <p:grpSpPr bwMode="auto">
          <a:xfrm flipV="1">
            <a:off x="5691672" y="7624045"/>
            <a:ext cx="1812487" cy="949829"/>
            <a:chOff x="6215204" y="-25024621"/>
            <a:chExt cx="5899869" cy="31309642"/>
          </a:xfrm>
        </p:grpSpPr>
        <p:sp>
          <p:nvSpPr>
            <p:cNvPr id="30728" name="文本框 11"/>
            <p:cNvSpPr txBox="1">
              <a:spLocks noChangeArrowheads="1"/>
            </p:cNvSpPr>
            <p:nvPr/>
          </p:nvSpPr>
          <p:spPr bwMode="auto">
            <a:xfrm>
              <a:off x="8801175" y="-25024621"/>
              <a:ext cx="3313898" cy="3043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altLang="zh-CN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9" name="文本框 12"/>
            <p:cNvSpPr txBox="1">
              <a:spLocks noChangeArrowheads="1"/>
            </p:cNvSpPr>
            <p:nvPr/>
          </p:nvSpPr>
          <p:spPr bwMode="auto">
            <a:xfrm>
              <a:off x="6215204" y="-6255957"/>
              <a:ext cx="4516428" cy="12174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文本框 13"/>
            <p:cNvSpPr txBox="1">
              <a:spLocks noChangeArrowheads="1"/>
            </p:cNvSpPr>
            <p:nvPr/>
          </p:nvSpPr>
          <p:spPr bwMode="auto">
            <a:xfrm>
              <a:off x="6215289" y="-4874887"/>
              <a:ext cx="1818823" cy="11159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 descr="WhatsApp_Image_2021-10-20_at_3.35.33_PM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0" y="241300"/>
            <a:ext cx="1168400" cy="8953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26245" y="8482987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err="1" smtClean="0">
                <a:solidFill>
                  <a:schemeClr val="bg1"/>
                </a:solidFill>
                <a:latin typeface="Script MT Bold" pitchFamily="66" charset="0"/>
              </a:rPr>
              <a:t>Elavarasi</a:t>
            </a:r>
            <a:r>
              <a:rPr lang="en-IN" sz="3200" dirty="0" smtClean="0">
                <a:solidFill>
                  <a:schemeClr val="bg1"/>
                </a:solidFill>
                <a:latin typeface="Script MT Bold" pitchFamily="66" charset="0"/>
              </a:rPr>
              <a:t> T </a:t>
            </a:r>
          </a:p>
          <a:p>
            <a:r>
              <a:rPr lang="en-IN" sz="3200" dirty="0" smtClean="0">
                <a:solidFill>
                  <a:schemeClr val="bg1"/>
                </a:solidFill>
                <a:latin typeface="Script MT Bold" pitchFamily="66" charset="0"/>
              </a:rPr>
              <a:t>Manager</a:t>
            </a:r>
          </a:p>
          <a:p>
            <a:r>
              <a:rPr lang="en-IN" sz="2800" dirty="0" smtClean="0">
                <a:solidFill>
                  <a:schemeClr val="bg1"/>
                </a:solidFill>
                <a:latin typeface="Script MT Bold" pitchFamily="66" charset="0"/>
              </a:rPr>
              <a:t>+91-8220548343</a:t>
            </a:r>
          </a:p>
          <a:p>
            <a:r>
              <a:rPr lang="en-IN" sz="2800" dirty="0" smtClean="0">
                <a:solidFill>
                  <a:schemeClr val="bg1"/>
                </a:solidFill>
                <a:latin typeface="Script MT Bold" pitchFamily="66" charset="0"/>
              </a:rPr>
              <a:t>+91-8610089475</a:t>
            </a:r>
            <a:endParaRPr lang="en-IN" sz="2800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567" y="7171981"/>
            <a:ext cx="344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solidFill>
                  <a:schemeClr val="bg1"/>
                </a:solidFill>
                <a:latin typeface="Script MT Bold" pitchFamily="66" charset="0"/>
              </a:rPr>
              <a:t>Thank you</a:t>
            </a:r>
            <a:endParaRPr lang="en-IN" sz="5400" dirty="0">
              <a:solidFill>
                <a:schemeClr val="bg1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 noChangeArrowheads="1"/>
          </p:cNvPicPr>
          <p:nvPr/>
        </p:nvPicPr>
        <p:blipFill>
          <a:blip r:embed="rId2"/>
          <a:srcRect t="25578" b="10794"/>
          <a:stretch>
            <a:fillRect/>
          </a:stretch>
        </p:blipFill>
        <p:spPr bwMode="auto">
          <a:xfrm>
            <a:off x="0" y="0"/>
            <a:ext cx="7561263" cy="83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4"/>
          <p:cNvSpPr/>
          <p:nvPr/>
        </p:nvSpPr>
        <p:spPr>
          <a:xfrm>
            <a:off x="-11815" y="6178410"/>
            <a:ext cx="7573078" cy="4514991"/>
          </a:xfrm>
          <a:custGeom>
            <a:avLst/>
            <a:gdLst>
              <a:gd name="connsiteX0" fmla="*/ 0 w 12192000"/>
              <a:gd name="connsiteY0" fmla="*/ 0 h 2409825"/>
              <a:gd name="connsiteX1" fmla="*/ 12192000 w 12192000"/>
              <a:gd name="connsiteY1" fmla="*/ 0 h 2409825"/>
              <a:gd name="connsiteX2" fmla="*/ 12192000 w 12192000"/>
              <a:gd name="connsiteY2" fmla="*/ 2409825 h 2409825"/>
              <a:gd name="connsiteX3" fmla="*/ 0 w 12192000"/>
              <a:gd name="connsiteY3" fmla="*/ 2409825 h 2409825"/>
              <a:gd name="connsiteX4" fmla="*/ 0 w 12192000"/>
              <a:gd name="connsiteY4" fmla="*/ 0 h 2409825"/>
              <a:gd name="connsiteX0-1" fmla="*/ 0 w 12192000"/>
              <a:gd name="connsiteY0-2" fmla="*/ 0 h 2409825"/>
              <a:gd name="connsiteX1-3" fmla="*/ 12192000 w 12192000"/>
              <a:gd name="connsiteY1-4" fmla="*/ 0 h 2409825"/>
              <a:gd name="connsiteX2-5" fmla="*/ 12192000 w 12192000"/>
              <a:gd name="connsiteY2-6" fmla="*/ 2409825 h 2409825"/>
              <a:gd name="connsiteX3-7" fmla="*/ 0 w 12192000"/>
              <a:gd name="connsiteY3-8" fmla="*/ 2409825 h 2409825"/>
              <a:gd name="connsiteX4-9" fmla="*/ 0 w 12192000"/>
              <a:gd name="connsiteY4-10" fmla="*/ 0 h 2409825"/>
              <a:gd name="connsiteX0-11" fmla="*/ 0 w 12192000"/>
              <a:gd name="connsiteY0-12" fmla="*/ 438150 h 2409825"/>
              <a:gd name="connsiteX1-13" fmla="*/ 12192000 w 12192000"/>
              <a:gd name="connsiteY1-14" fmla="*/ 0 h 2409825"/>
              <a:gd name="connsiteX2-15" fmla="*/ 12192000 w 12192000"/>
              <a:gd name="connsiteY2-16" fmla="*/ 2409825 h 2409825"/>
              <a:gd name="connsiteX3-17" fmla="*/ 0 w 12192000"/>
              <a:gd name="connsiteY3-18" fmla="*/ 2409825 h 2409825"/>
              <a:gd name="connsiteX4-19" fmla="*/ 0 w 12192000"/>
              <a:gd name="connsiteY4-20" fmla="*/ 438150 h 2409825"/>
              <a:gd name="connsiteX0-21" fmla="*/ 0 w 12192000"/>
              <a:gd name="connsiteY0-22" fmla="*/ 704850 h 2676525"/>
              <a:gd name="connsiteX1-23" fmla="*/ 12192000 w 12192000"/>
              <a:gd name="connsiteY1-24" fmla="*/ 0 h 2676525"/>
              <a:gd name="connsiteX2-25" fmla="*/ 12192000 w 12192000"/>
              <a:gd name="connsiteY2-26" fmla="*/ 2676525 h 2676525"/>
              <a:gd name="connsiteX3-27" fmla="*/ 0 w 12192000"/>
              <a:gd name="connsiteY3-28" fmla="*/ 2676525 h 2676525"/>
              <a:gd name="connsiteX4-29" fmla="*/ 0 w 12192000"/>
              <a:gd name="connsiteY4-30" fmla="*/ 704850 h 2676525"/>
              <a:gd name="connsiteX0-31" fmla="*/ 0 w 12192000"/>
              <a:gd name="connsiteY0-32" fmla="*/ 704850 h 2676525"/>
              <a:gd name="connsiteX1-33" fmla="*/ 12192000 w 12192000"/>
              <a:gd name="connsiteY1-34" fmla="*/ 0 h 2676525"/>
              <a:gd name="connsiteX2-35" fmla="*/ 12192000 w 12192000"/>
              <a:gd name="connsiteY2-36" fmla="*/ 2676525 h 2676525"/>
              <a:gd name="connsiteX3-37" fmla="*/ 0 w 12192000"/>
              <a:gd name="connsiteY3-38" fmla="*/ 2676525 h 2676525"/>
              <a:gd name="connsiteX4-39" fmla="*/ 0 w 12192000"/>
              <a:gd name="connsiteY4-40" fmla="*/ 704850 h 2676525"/>
              <a:gd name="connsiteX0-41" fmla="*/ 0 w 12192000"/>
              <a:gd name="connsiteY0-42" fmla="*/ 704850 h 2676525"/>
              <a:gd name="connsiteX1-43" fmla="*/ 12192000 w 12192000"/>
              <a:gd name="connsiteY1-44" fmla="*/ 0 h 2676525"/>
              <a:gd name="connsiteX2-45" fmla="*/ 12192000 w 12192000"/>
              <a:gd name="connsiteY2-46" fmla="*/ 2676525 h 2676525"/>
              <a:gd name="connsiteX3-47" fmla="*/ 0 w 12192000"/>
              <a:gd name="connsiteY3-48" fmla="*/ 2676525 h 2676525"/>
              <a:gd name="connsiteX4-49" fmla="*/ 0 w 12192000"/>
              <a:gd name="connsiteY4-50" fmla="*/ 704850 h 2676525"/>
              <a:gd name="connsiteX0-51" fmla="*/ 0 w 12192000"/>
              <a:gd name="connsiteY0-52" fmla="*/ 819150 h 2676525"/>
              <a:gd name="connsiteX1-53" fmla="*/ 12192000 w 12192000"/>
              <a:gd name="connsiteY1-54" fmla="*/ 0 h 2676525"/>
              <a:gd name="connsiteX2-55" fmla="*/ 12192000 w 12192000"/>
              <a:gd name="connsiteY2-56" fmla="*/ 2676525 h 2676525"/>
              <a:gd name="connsiteX3-57" fmla="*/ 0 w 12192000"/>
              <a:gd name="connsiteY3-58" fmla="*/ 2676525 h 2676525"/>
              <a:gd name="connsiteX4-59" fmla="*/ 0 w 12192000"/>
              <a:gd name="connsiteY4-60" fmla="*/ 819150 h 2676525"/>
              <a:gd name="connsiteX0-61" fmla="*/ 0 w 12192000"/>
              <a:gd name="connsiteY0-62" fmla="*/ 819150 h 2676525"/>
              <a:gd name="connsiteX1-63" fmla="*/ 12192000 w 12192000"/>
              <a:gd name="connsiteY1-64" fmla="*/ 0 h 2676525"/>
              <a:gd name="connsiteX2-65" fmla="*/ 12192000 w 12192000"/>
              <a:gd name="connsiteY2-66" fmla="*/ 2676525 h 2676525"/>
              <a:gd name="connsiteX3-67" fmla="*/ 0 w 12192000"/>
              <a:gd name="connsiteY3-68" fmla="*/ 2676525 h 2676525"/>
              <a:gd name="connsiteX4-69" fmla="*/ 0 w 12192000"/>
              <a:gd name="connsiteY4-70" fmla="*/ 819150 h 2676525"/>
              <a:gd name="connsiteX0-71" fmla="*/ 0 w 12192000"/>
              <a:gd name="connsiteY0-72" fmla="*/ 819150 h 2676525"/>
              <a:gd name="connsiteX1-73" fmla="*/ 12192000 w 12192000"/>
              <a:gd name="connsiteY1-74" fmla="*/ 0 h 2676525"/>
              <a:gd name="connsiteX2-75" fmla="*/ 12192000 w 12192000"/>
              <a:gd name="connsiteY2-76" fmla="*/ 2676525 h 2676525"/>
              <a:gd name="connsiteX3-77" fmla="*/ 0 w 12192000"/>
              <a:gd name="connsiteY3-78" fmla="*/ 2676525 h 2676525"/>
              <a:gd name="connsiteX4-79" fmla="*/ 0 w 12192000"/>
              <a:gd name="connsiteY4-80" fmla="*/ 819150 h 2676525"/>
              <a:gd name="connsiteX0-81" fmla="*/ 0 w 12192000"/>
              <a:gd name="connsiteY0-82" fmla="*/ 1066800 h 2924175"/>
              <a:gd name="connsiteX1-83" fmla="*/ 12192000 w 12192000"/>
              <a:gd name="connsiteY1-84" fmla="*/ 0 h 2924175"/>
              <a:gd name="connsiteX2-85" fmla="*/ 12192000 w 12192000"/>
              <a:gd name="connsiteY2-86" fmla="*/ 2924175 h 2924175"/>
              <a:gd name="connsiteX3-87" fmla="*/ 0 w 12192000"/>
              <a:gd name="connsiteY3-88" fmla="*/ 2924175 h 2924175"/>
              <a:gd name="connsiteX4-89" fmla="*/ 0 w 12192000"/>
              <a:gd name="connsiteY4-90" fmla="*/ 1066800 h 2924175"/>
              <a:gd name="connsiteX0-91" fmla="*/ 0 w 12192000"/>
              <a:gd name="connsiteY0-92" fmla="*/ 1066800 h 2924175"/>
              <a:gd name="connsiteX1-93" fmla="*/ 12192000 w 12192000"/>
              <a:gd name="connsiteY1-94" fmla="*/ 0 h 2924175"/>
              <a:gd name="connsiteX2-95" fmla="*/ 12192000 w 12192000"/>
              <a:gd name="connsiteY2-96" fmla="*/ 2924175 h 2924175"/>
              <a:gd name="connsiteX3-97" fmla="*/ 0 w 12192000"/>
              <a:gd name="connsiteY3-98" fmla="*/ 2924175 h 2924175"/>
              <a:gd name="connsiteX4-99" fmla="*/ 0 w 12192000"/>
              <a:gd name="connsiteY4-100" fmla="*/ 1066800 h 2924175"/>
              <a:gd name="connsiteX0-101" fmla="*/ 0 w 12192000"/>
              <a:gd name="connsiteY0-102" fmla="*/ 1066800 h 2924175"/>
              <a:gd name="connsiteX1-103" fmla="*/ 12192000 w 12192000"/>
              <a:gd name="connsiteY1-104" fmla="*/ 0 h 2924175"/>
              <a:gd name="connsiteX2-105" fmla="*/ 12192000 w 12192000"/>
              <a:gd name="connsiteY2-106" fmla="*/ 2924175 h 2924175"/>
              <a:gd name="connsiteX3-107" fmla="*/ 0 w 12192000"/>
              <a:gd name="connsiteY3-108" fmla="*/ 2924175 h 2924175"/>
              <a:gd name="connsiteX4-109" fmla="*/ 0 w 12192000"/>
              <a:gd name="connsiteY4-110" fmla="*/ 1066800 h 2924175"/>
              <a:gd name="connsiteX0-111" fmla="*/ 0 w 12192000"/>
              <a:gd name="connsiteY0-112" fmla="*/ 1066800 h 2924175"/>
              <a:gd name="connsiteX1-113" fmla="*/ 12192000 w 12192000"/>
              <a:gd name="connsiteY1-114" fmla="*/ 0 h 2924175"/>
              <a:gd name="connsiteX2-115" fmla="*/ 12192000 w 12192000"/>
              <a:gd name="connsiteY2-116" fmla="*/ 2924175 h 2924175"/>
              <a:gd name="connsiteX3-117" fmla="*/ 0 w 12192000"/>
              <a:gd name="connsiteY3-118" fmla="*/ 2924175 h 2924175"/>
              <a:gd name="connsiteX4-119" fmla="*/ 0 w 12192000"/>
              <a:gd name="connsiteY4-120" fmla="*/ 1066800 h 2924175"/>
              <a:gd name="connsiteX0-121" fmla="*/ 0 w 12211050"/>
              <a:gd name="connsiteY0-122" fmla="*/ 1181100 h 2924175"/>
              <a:gd name="connsiteX1-123" fmla="*/ 12211050 w 12211050"/>
              <a:gd name="connsiteY1-124" fmla="*/ 0 h 2924175"/>
              <a:gd name="connsiteX2-125" fmla="*/ 12211050 w 12211050"/>
              <a:gd name="connsiteY2-126" fmla="*/ 2924175 h 2924175"/>
              <a:gd name="connsiteX3-127" fmla="*/ 19050 w 12211050"/>
              <a:gd name="connsiteY3-128" fmla="*/ 2924175 h 2924175"/>
              <a:gd name="connsiteX4-129" fmla="*/ 0 w 12211050"/>
              <a:gd name="connsiteY4-130" fmla="*/ 1181100 h 2924175"/>
              <a:gd name="connsiteX0-131" fmla="*/ 0 w 12211050"/>
              <a:gd name="connsiteY0-132" fmla="*/ 1181100 h 2924175"/>
              <a:gd name="connsiteX1-133" fmla="*/ 12211050 w 12211050"/>
              <a:gd name="connsiteY1-134" fmla="*/ 0 h 2924175"/>
              <a:gd name="connsiteX2-135" fmla="*/ 12211050 w 12211050"/>
              <a:gd name="connsiteY2-136" fmla="*/ 2924175 h 2924175"/>
              <a:gd name="connsiteX3-137" fmla="*/ 19050 w 12211050"/>
              <a:gd name="connsiteY3-138" fmla="*/ 2924175 h 2924175"/>
              <a:gd name="connsiteX4-139" fmla="*/ 0 w 12211050"/>
              <a:gd name="connsiteY4-140" fmla="*/ 1181100 h 2924175"/>
              <a:gd name="connsiteX0-141" fmla="*/ 0 w 12211050"/>
              <a:gd name="connsiteY0-142" fmla="*/ 1181100 h 2924175"/>
              <a:gd name="connsiteX1-143" fmla="*/ 12211050 w 12211050"/>
              <a:gd name="connsiteY1-144" fmla="*/ 0 h 2924175"/>
              <a:gd name="connsiteX2-145" fmla="*/ 12211050 w 12211050"/>
              <a:gd name="connsiteY2-146" fmla="*/ 2924175 h 2924175"/>
              <a:gd name="connsiteX3-147" fmla="*/ 19050 w 12211050"/>
              <a:gd name="connsiteY3-148" fmla="*/ 2924175 h 2924175"/>
              <a:gd name="connsiteX4-149" fmla="*/ 0 w 12211050"/>
              <a:gd name="connsiteY4-150" fmla="*/ 1181100 h 2924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1050" h="2924175">
                <a:moveTo>
                  <a:pt x="0" y="1181100"/>
                </a:moveTo>
                <a:cubicBezTo>
                  <a:pt x="635000" y="1143000"/>
                  <a:pt x="6794500" y="1409700"/>
                  <a:pt x="12211050" y="0"/>
                </a:cubicBezTo>
                <a:lnTo>
                  <a:pt x="12211050" y="2924175"/>
                </a:lnTo>
                <a:lnTo>
                  <a:pt x="19050" y="2924175"/>
                </a:lnTo>
                <a:lnTo>
                  <a:pt x="0" y="1181100"/>
                </a:lnTo>
                <a:close/>
              </a:path>
            </a:pathLst>
          </a:cu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8" name="矩形 4"/>
          <p:cNvSpPr/>
          <p:nvPr/>
        </p:nvSpPr>
        <p:spPr>
          <a:xfrm>
            <a:off x="-11815" y="5911075"/>
            <a:ext cx="7584892" cy="2163433"/>
          </a:xfrm>
          <a:custGeom>
            <a:avLst/>
            <a:gdLst>
              <a:gd name="connsiteX0" fmla="*/ 0 w 12192000"/>
              <a:gd name="connsiteY0" fmla="*/ 0 h 2409825"/>
              <a:gd name="connsiteX1" fmla="*/ 12192000 w 12192000"/>
              <a:gd name="connsiteY1" fmla="*/ 0 h 2409825"/>
              <a:gd name="connsiteX2" fmla="*/ 12192000 w 12192000"/>
              <a:gd name="connsiteY2" fmla="*/ 2409825 h 2409825"/>
              <a:gd name="connsiteX3" fmla="*/ 0 w 12192000"/>
              <a:gd name="connsiteY3" fmla="*/ 2409825 h 2409825"/>
              <a:gd name="connsiteX4" fmla="*/ 0 w 12192000"/>
              <a:gd name="connsiteY4" fmla="*/ 0 h 2409825"/>
              <a:gd name="connsiteX0-1" fmla="*/ 0 w 12192000"/>
              <a:gd name="connsiteY0-2" fmla="*/ 0 h 2409825"/>
              <a:gd name="connsiteX1-3" fmla="*/ 12192000 w 12192000"/>
              <a:gd name="connsiteY1-4" fmla="*/ 0 h 2409825"/>
              <a:gd name="connsiteX2-5" fmla="*/ 12192000 w 12192000"/>
              <a:gd name="connsiteY2-6" fmla="*/ 2409825 h 2409825"/>
              <a:gd name="connsiteX3-7" fmla="*/ 0 w 12192000"/>
              <a:gd name="connsiteY3-8" fmla="*/ 2409825 h 2409825"/>
              <a:gd name="connsiteX4-9" fmla="*/ 0 w 12192000"/>
              <a:gd name="connsiteY4-10" fmla="*/ 0 h 2409825"/>
              <a:gd name="connsiteX0-11" fmla="*/ 0 w 12192000"/>
              <a:gd name="connsiteY0-12" fmla="*/ 438150 h 2409825"/>
              <a:gd name="connsiteX1-13" fmla="*/ 12192000 w 12192000"/>
              <a:gd name="connsiteY1-14" fmla="*/ 0 h 2409825"/>
              <a:gd name="connsiteX2-15" fmla="*/ 12192000 w 12192000"/>
              <a:gd name="connsiteY2-16" fmla="*/ 2409825 h 2409825"/>
              <a:gd name="connsiteX3-17" fmla="*/ 0 w 12192000"/>
              <a:gd name="connsiteY3-18" fmla="*/ 2409825 h 2409825"/>
              <a:gd name="connsiteX4-19" fmla="*/ 0 w 12192000"/>
              <a:gd name="connsiteY4-20" fmla="*/ 438150 h 2409825"/>
              <a:gd name="connsiteX0-21" fmla="*/ 0 w 12192000"/>
              <a:gd name="connsiteY0-22" fmla="*/ 704850 h 2676525"/>
              <a:gd name="connsiteX1-23" fmla="*/ 12192000 w 12192000"/>
              <a:gd name="connsiteY1-24" fmla="*/ 0 h 2676525"/>
              <a:gd name="connsiteX2-25" fmla="*/ 12192000 w 12192000"/>
              <a:gd name="connsiteY2-26" fmla="*/ 2676525 h 2676525"/>
              <a:gd name="connsiteX3-27" fmla="*/ 0 w 12192000"/>
              <a:gd name="connsiteY3-28" fmla="*/ 2676525 h 2676525"/>
              <a:gd name="connsiteX4-29" fmla="*/ 0 w 12192000"/>
              <a:gd name="connsiteY4-30" fmla="*/ 704850 h 2676525"/>
              <a:gd name="connsiteX0-31" fmla="*/ 0 w 12192000"/>
              <a:gd name="connsiteY0-32" fmla="*/ 704850 h 2676525"/>
              <a:gd name="connsiteX1-33" fmla="*/ 12192000 w 12192000"/>
              <a:gd name="connsiteY1-34" fmla="*/ 0 h 2676525"/>
              <a:gd name="connsiteX2-35" fmla="*/ 12192000 w 12192000"/>
              <a:gd name="connsiteY2-36" fmla="*/ 2676525 h 2676525"/>
              <a:gd name="connsiteX3-37" fmla="*/ 0 w 12192000"/>
              <a:gd name="connsiteY3-38" fmla="*/ 2676525 h 2676525"/>
              <a:gd name="connsiteX4-39" fmla="*/ 0 w 12192000"/>
              <a:gd name="connsiteY4-40" fmla="*/ 704850 h 2676525"/>
              <a:gd name="connsiteX0-41" fmla="*/ 0 w 12192000"/>
              <a:gd name="connsiteY0-42" fmla="*/ 704850 h 2676525"/>
              <a:gd name="connsiteX1-43" fmla="*/ 12192000 w 12192000"/>
              <a:gd name="connsiteY1-44" fmla="*/ 0 h 2676525"/>
              <a:gd name="connsiteX2-45" fmla="*/ 12192000 w 12192000"/>
              <a:gd name="connsiteY2-46" fmla="*/ 2676525 h 2676525"/>
              <a:gd name="connsiteX3-47" fmla="*/ 0 w 12192000"/>
              <a:gd name="connsiteY3-48" fmla="*/ 2676525 h 2676525"/>
              <a:gd name="connsiteX4-49" fmla="*/ 0 w 12192000"/>
              <a:gd name="connsiteY4-50" fmla="*/ 704850 h 2676525"/>
              <a:gd name="connsiteX0-51" fmla="*/ 0 w 12192000"/>
              <a:gd name="connsiteY0-52" fmla="*/ 819150 h 2676525"/>
              <a:gd name="connsiteX1-53" fmla="*/ 12192000 w 12192000"/>
              <a:gd name="connsiteY1-54" fmla="*/ 0 h 2676525"/>
              <a:gd name="connsiteX2-55" fmla="*/ 12192000 w 12192000"/>
              <a:gd name="connsiteY2-56" fmla="*/ 2676525 h 2676525"/>
              <a:gd name="connsiteX3-57" fmla="*/ 0 w 12192000"/>
              <a:gd name="connsiteY3-58" fmla="*/ 2676525 h 2676525"/>
              <a:gd name="connsiteX4-59" fmla="*/ 0 w 12192000"/>
              <a:gd name="connsiteY4-60" fmla="*/ 819150 h 2676525"/>
              <a:gd name="connsiteX0-61" fmla="*/ 0 w 12192000"/>
              <a:gd name="connsiteY0-62" fmla="*/ 819150 h 2676525"/>
              <a:gd name="connsiteX1-63" fmla="*/ 12192000 w 12192000"/>
              <a:gd name="connsiteY1-64" fmla="*/ 0 h 2676525"/>
              <a:gd name="connsiteX2-65" fmla="*/ 12192000 w 12192000"/>
              <a:gd name="connsiteY2-66" fmla="*/ 2676525 h 2676525"/>
              <a:gd name="connsiteX3-67" fmla="*/ 0 w 12192000"/>
              <a:gd name="connsiteY3-68" fmla="*/ 2676525 h 2676525"/>
              <a:gd name="connsiteX4-69" fmla="*/ 0 w 12192000"/>
              <a:gd name="connsiteY4-70" fmla="*/ 819150 h 2676525"/>
              <a:gd name="connsiteX0-71" fmla="*/ 0 w 12192000"/>
              <a:gd name="connsiteY0-72" fmla="*/ 819150 h 2676525"/>
              <a:gd name="connsiteX1-73" fmla="*/ 12192000 w 12192000"/>
              <a:gd name="connsiteY1-74" fmla="*/ 0 h 2676525"/>
              <a:gd name="connsiteX2-75" fmla="*/ 12192000 w 12192000"/>
              <a:gd name="connsiteY2-76" fmla="*/ 2676525 h 2676525"/>
              <a:gd name="connsiteX3-77" fmla="*/ 0 w 12192000"/>
              <a:gd name="connsiteY3-78" fmla="*/ 2676525 h 2676525"/>
              <a:gd name="connsiteX4-79" fmla="*/ 0 w 12192000"/>
              <a:gd name="connsiteY4-80" fmla="*/ 819150 h 2676525"/>
              <a:gd name="connsiteX0-81" fmla="*/ 0 w 12192000"/>
              <a:gd name="connsiteY0-82" fmla="*/ 1066800 h 2924175"/>
              <a:gd name="connsiteX1-83" fmla="*/ 12192000 w 12192000"/>
              <a:gd name="connsiteY1-84" fmla="*/ 0 h 2924175"/>
              <a:gd name="connsiteX2-85" fmla="*/ 12192000 w 12192000"/>
              <a:gd name="connsiteY2-86" fmla="*/ 2924175 h 2924175"/>
              <a:gd name="connsiteX3-87" fmla="*/ 0 w 12192000"/>
              <a:gd name="connsiteY3-88" fmla="*/ 2924175 h 2924175"/>
              <a:gd name="connsiteX4-89" fmla="*/ 0 w 12192000"/>
              <a:gd name="connsiteY4-90" fmla="*/ 1066800 h 2924175"/>
              <a:gd name="connsiteX0-91" fmla="*/ 0 w 12192000"/>
              <a:gd name="connsiteY0-92" fmla="*/ 1066800 h 2924175"/>
              <a:gd name="connsiteX1-93" fmla="*/ 12192000 w 12192000"/>
              <a:gd name="connsiteY1-94" fmla="*/ 0 h 2924175"/>
              <a:gd name="connsiteX2-95" fmla="*/ 12192000 w 12192000"/>
              <a:gd name="connsiteY2-96" fmla="*/ 2924175 h 2924175"/>
              <a:gd name="connsiteX3-97" fmla="*/ 0 w 12192000"/>
              <a:gd name="connsiteY3-98" fmla="*/ 2924175 h 2924175"/>
              <a:gd name="connsiteX4-99" fmla="*/ 0 w 12192000"/>
              <a:gd name="connsiteY4-100" fmla="*/ 1066800 h 2924175"/>
              <a:gd name="connsiteX0-101" fmla="*/ 0 w 12192000"/>
              <a:gd name="connsiteY0-102" fmla="*/ 1066800 h 2924175"/>
              <a:gd name="connsiteX1-103" fmla="*/ 12192000 w 12192000"/>
              <a:gd name="connsiteY1-104" fmla="*/ 0 h 2924175"/>
              <a:gd name="connsiteX2-105" fmla="*/ 12192000 w 12192000"/>
              <a:gd name="connsiteY2-106" fmla="*/ 2924175 h 2924175"/>
              <a:gd name="connsiteX3-107" fmla="*/ 0 w 12192000"/>
              <a:gd name="connsiteY3-108" fmla="*/ 2924175 h 2924175"/>
              <a:gd name="connsiteX4-109" fmla="*/ 0 w 12192000"/>
              <a:gd name="connsiteY4-110" fmla="*/ 1066800 h 2924175"/>
              <a:gd name="connsiteX0-111" fmla="*/ 0 w 12192000"/>
              <a:gd name="connsiteY0-112" fmla="*/ 1066800 h 2924175"/>
              <a:gd name="connsiteX1-113" fmla="*/ 12192000 w 12192000"/>
              <a:gd name="connsiteY1-114" fmla="*/ 0 h 2924175"/>
              <a:gd name="connsiteX2-115" fmla="*/ 12192000 w 12192000"/>
              <a:gd name="connsiteY2-116" fmla="*/ 2924175 h 2924175"/>
              <a:gd name="connsiteX3-117" fmla="*/ 0 w 12192000"/>
              <a:gd name="connsiteY3-118" fmla="*/ 2924175 h 2924175"/>
              <a:gd name="connsiteX4-119" fmla="*/ 0 w 12192000"/>
              <a:gd name="connsiteY4-120" fmla="*/ 1066800 h 2924175"/>
              <a:gd name="connsiteX0-121" fmla="*/ 0 w 12211050"/>
              <a:gd name="connsiteY0-122" fmla="*/ 1181100 h 2924175"/>
              <a:gd name="connsiteX1-123" fmla="*/ 12211050 w 12211050"/>
              <a:gd name="connsiteY1-124" fmla="*/ 0 h 2924175"/>
              <a:gd name="connsiteX2-125" fmla="*/ 12211050 w 12211050"/>
              <a:gd name="connsiteY2-126" fmla="*/ 2924175 h 2924175"/>
              <a:gd name="connsiteX3-127" fmla="*/ 19050 w 12211050"/>
              <a:gd name="connsiteY3-128" fmla="*/ 2924175 h 2924175"/>
              <a:gd name="connsiteX4-129" fmla="*/ 0 w 12211050"/>
              <a:gd name="connsiteY4-130" fmla="*/ 1181100 h 2924175"/>
              <a:gd name="connsiteX0-131" fmla="*/ 0 w 12211050"/>
              <a:gd name="connsiteY0-132" fmla="*/ 1181100 h 2924175"/>
              <a:gd name="connsiteX1-133" fmla="*/ 12211050 w 12211050"/>
              <a:gd name="connsiteY1-134" fmla="*/ 0 h 2924175"/>
              <a:gd name="connsiteX2-135" fmla="*/ 12211050 w 12211050"/>
              <a:gd name="connsiteY2-136" fmla="*/ 2924175 h 2924175"/>
              <a:gd name="connsiteX3-137" fmla="*/ 19050 w 12211050"/>
              <a:gd name="connsiteY3-138" fmla="*/ 2924175 h 2924175"/>
              <a:gd name="connsiteX4-139" fmla="*/ 0 w 12211050"/>
              <a:gd name="connsiteY4-140" fmla="*/ 1181100 h 2924175"/>
              <a:gd name="connsiteX0-141" fmla="*/ 0 w 12211050"/>
              <a:gd name="connsiteY0-142" fmla="*/ 1181100 h 2924175"/>
              <a:gd name="connsiteX1-143" fmla="*/ 12211050 w 12211050"/>
              <a:gd name="connsiteY1-144" fmla="*/ 0 h 2924175"/>
              <a:gd name="connsiteX2-145" fmla="*/ 12211050 w 12211050"/>
              <a:gd name="connsiteY2-146" fmla="*/ 2924175 h 2924175"/>
              <a:gd name="connsiteX3-147" fmla="*/ 19050 w 12211050"/>
              <a:gd name="connsiteY3-148" fmla="*/ 2924175 h 2924175"/>
              <a:gd name="connsiteX4-149" fmla="*/ 0 w 12211050"/>
              <a:gd name="connsiteY4-150" fmla="*/ 1181100 h 2924175"/>
              <a:gd name="connsiteX0-151" fmla="*/ 0 w 12211050"/>
              <a:gd name="connsiteY0-152" fmla="*/ 1181100 h 10293081"/>
              <a:gd name="connsiteX1-153" fmla="*/ 12211050 w 12211050"/>
              <a:gd name="connsiteY1-154" fmla="*/ 0 h 10293081"/>
              <a:gd name="connsiteX2-155" fmla="*/ 12211050 w 12211050"/>
              <a:gd name="connsiteY2-156" fmla="*/ 2924175 h 10293081"/>
              <a:gd name="connsiteX3-157" fmla="*/ 0 w 12211050"/>
              <a:gd name="connsiteY3-158" fmla="*/ 10293081 h 10293081"/>
              <a:gd name="connsiteX4-159" fmla="*/ 0 w 12211050"/>
              <a:gd name="connsiteY4-160" fmla="*/ 1181100 h 10293081"/>
              <a:gd name="connsiteX0-161" fmla="*/ 0 w 12230100"/>
              <a:gd name="connsiteY0-162" fmla="*/ 8082139 h 10293081"/>
              <a:gd name="connsiteX1-163" fmla="*/ 12230100 w 12230100"/>
              <a:gd name="connsiteY1-164" fmla="*/ 0 h 10293081"/>
              <a:gd name="connsiteX2-165" fmla="*/ 12230100 w 12230100"/>
              <a:gd name="connsiteY2-166" fmla="*/ 2924175 h 10293081"/>
              <a:gd name="connsiteX3-167" fmla="*/ 19050 w 12230100"/>
              <a:gd name="connsiteY3-168" fmla="*/ 10293081 h 10293081"/>
              <a:gd name="connsiteX4-169" fmla="*/ 0 w 12230100"/>
              <a:gd name="connsiteY4-170" fmla="*/ 8082139 h 10293081"/>
              <a:gd name="connsiteX0-171" fmla="*/ 0 w 12230100"/>
              <a:gd name="connsiteY0-172" fmla="*/ 8082139 h 10293081"/>
              <a:gd name="connsiteX1-173" fmla="*/ 12230100 w 12230100"/>
              <a:gd name="connsiteY1-174" fmla="*/ 0 h 10293081"/>
              <a:gd name="connsiteX2-175" fmla="*/ 12230100 w 12230100"/>
              <a:gd name="connsiteY2-176" fmla="*/ 2924175 h 10293081"/>
              <a:gd name="connsiteX3-177" fmla="*/ 19050 w 12230100"/>
              <a:gd name="connsiteY3-178" fmla="*/ 10293081 h 10293081"/>
              <a:gd name="connsiteX4-179" fmla="*/ 0 w 12230100"/>
              <a:gd name="connsiteY4-180" fmla="*/ 8082139 h 10293081"/>
              <a:gd name="connsiteX0-181" fmla="*/ 0 w 12230100"/>
              <a:gd name="connsiteY0-182" fmla="*/ 8082139 h 10293081"/>
              <a:gd name="connsiteX1-183" fmla="*/ 12230100 w 12230100"/>
              <a:gd name="connsiteY1-184" fmla="*/ 0 h 10293081"/>
              <a:gd name="connsiteX2-185" fmla="*/ 12230100 w 12230100"/>
              <a:gd name="connsiteY2-186" fmla="*/ 2924175 h 10293081"/>
              <a:gd name="connsiteX3-187" fmla="*/ 19050 w 12230100"/>
              <a:gd name="connsiteY3-188" fmla="*/ 10293081 h 10293081"/>
              <a:gd name="connsiteX4-189" fmla="*/ 0 w 12230100"/>
              <a:gd name="connsiteY4-190" fmla="*/ 8082139 h 10293081"/>
              <a:gd name="connsiteX0-191" fmla="*/ 0 w 12230100"/>
              <a:gd name="connsiteY0-192" fmla="*/ 8082139 h 10318654"/>
              <a:gd name="connsiteX1-193" fmla="*/ 12230100 w 12230100"/>
              <a:gd name="connsiteY1-194" fmla="*/ 0 h 10318654"/>
              <a:gd name="connsiteX2-195" fmla="*/ 12230100 w 12230100"/>
              <a:gd name="connsiteY2-196" fmla="*/ 2924175 h 10318654"/>
              <a:gd name="connsiteX3-197" fmla="*/ 19050 w 12230100"/>
              <a:gd name="connsiteY3-198" fmla="*/ 10293081 h 10318654"/>
              <a:gd name="connsiteX4-199" fmla="*/ 0 w 12230100"/>
              <a:gd name="connsiteY4-200" fmla="*/ 8082139 h 10318654"/>
              <a:gd name="connsiteX0-201" fmla="*/ 0 w 12230100"/>
              <a:gd name="connsiteY0-202" fmla="*/ 8082139 h 10320404"/>
              <a:gd name="connsiteX1-203" fmla="*/ 12230100 w 12230100"/>
              <a:gd name="connsiteY1-204" fmla="*/ 0 h 10320404"/>
              <a:gd name="connsiteX2-205" fmla="*/ 12230100 w 12230100"/>
              <a:gd name="connsiteY2-206" fmla="*/ 2924175 h 10320404"/>
              <a:gd name="connsiteX3-207" fmla="*/ 19050 w 12230100"/>
              <a:gd name="connsiteY3-208" fmla="*/ 10293081 h 10320404"/>
              <a:gd name="connsiteX4-209" fmla="*/ 0 w 12230100"/>
              <a:gd name="connsiteY4-210" fmla="*/ 8082139 h 10320404"/>
              <a:gd name="connsiteX0-211" fmla="*/ 0 w 12230100"/>
              <a:gd name="connsiteY0-212" fmla="*/ 8082139 h 10408286"/>
              <a:gd name="connsiteX1-213" fmla="*/ 12230100 w 12230100"/>
              <a:gd name="connsiteY1-214" fmla="*/ 0 h 10408286"/>
              <a:gd name="connsiteX2-215" fmla="*/ 12230100 w 12230100"/>
              <a:gd name="connsiteY2-216" fmla="*/ 2924175 h 10408286"/>
              <a:gd name="connsiteX3-217" fmla="*/ 19050 w 12230100"/>
              <a:gd name="connsiteY3-218" fmla="*/ 10293081 h 10408286"/>
              <a:gd name="connsiteX4-219" fmla="*/ 0 w 12230100"/>
              <a:gd name="connsiteY4-220" fmla="*/ 8082139 h 10408286"/>
              <a:gd name="connsiteX0-221" fmla="*/ 0 w 12230100"/>
              <a:gd name="connsiteY0-222" fmla="*/ 8082139 h 10408286"/>
              <a:gd name="connsiteX1-223" fmla="*/ 12230100 w 12230100"/>
              <a:gd name="connsiteY1-224" fmla="*/ 0 h 10408286"/>
              <a:gd name="connsiteX2-225" fmla="*/ 12230100 w 12230100"/>
              <a:gd name="connsiteY2-226" fmla="*/ 2924175 h 10408286"/>
              <a:gd name="connsiteX3-227" fmla="*/ 19050 w 12230100"/>
              <a:gd name="connsiteY3-228" fmla="*/ 10293081 h 10408286"/>
              <a:gd name="connsiteX4-229" fmla="*/ 0 w 12230100"/>
              <a:gd name="connsiteY4-230" fmla="*/ 8082139 h 10408286"/>
              <a:gd name="connsiteX0-231" fmla="*/ 0 w 12230100"/>
              <a:gd name="connsiteY0-232" fmla="*/ 8082139 h 10408286"/>
              <a:gd name="connsiteX1-233" fmla="*/ 12230100 w 12230100"/>
              <a:gd name="connsiteY1-234" fmla="*/ 0 h 10408286"/>
              <a:gd name="connsiteX2-235" fmla="*/ 12230100 w 12230100"/>
              <a:gd name="connsiteY2-236" fmla="*/ 2924175 h 10408286"/>
              <a:gd name="connsiteX3-237" fmla="*/ 19050 w 12230100"/>
              <a:gd name="connsiteY3-238" fmla="*/ 10293081 h 10408286"/>
              <a:gd name="connsiteX4-239" fmla="*/ 0 w 12230100"/>
              <a:gd name="connsiteY4-240" fmla="*/ 8082139 h 10408286"/>
              <a:gd name="connsiteX0-241" fmla="*/ 0 w 12230100"/>
              <a:gd name="connsiteY0-242" fmla="*/ 8783940 h 10408286"/>
              <a:gd name="connsiteX1-243" fmla="*/ 12230100 w 12230100"/>
              <a:gd name="connsiteY1-244" fmla="*/ 0 h 10408286"/>
              <a:gd name="connsiteX2-245" fmla="*/ 12230100 w 12230100"/>
              <a:gd name="connsiteY2-246" fmla="*/ 2924175 h 10408286"/>
              <a:gd name="connsiteX3-247" fmla="*/ 19050 w 12230100"/>
              <a:gd name="connsiteY3-248" fmla="*/ 10293081 h 10408286"/>
              <a:gd name="connsiteX4-249" fmla="*/ 0 w 12230100"/>
              <a:gd name="connsiteY4-250" fmla="*/ 8783940 h 10408286"/>
              <a:gd name="connsiteX0-251" fmla="*/ 0 w 12230100"/>
              <a:gd name="connsiteY0-252" fmla="*/ 8783940 h 10408286"/>
              <a:gd name="connsiteX1-253" fmla="*/ 12230100 w 12230100"/>
              <a:gd name="connsiteY1-254" fmla="*/ 0 h 10408286"/>
              <a:gd name="connsiteX2-255" fmla="*/ 12230100 w 12230100"/>
              <a:gd name="connsiteY2-256" fmla="*/ 2924175 h 10408286"/>
              <a:gd name="connsiteX3-257" fmla="*/ 19050 w 12230100"/>
              <a:gd name="connsiteY3-258" fmla="*/ 10293081 h 10408286"/>
              <a:gd name="connsiteX4-259" fmla="*/ 0 w 12230100"/>
              <a:gd name="connsiteY4-260" fmla="*/ 8783940 h 10408286"/>
              <a:gd name="connsiteX0-261" fmla="*/ 0 w 12230100"/>
              <a:gd name="connsiteY0-262" fmla="*/ 8783940 h 10408286"/>
              <a:gd name="connsiteX1-263" fmla="*/ 12230100 w 12230100"/>
              <a:gd name="connsiteY1-264" fmla="*/ 0 h 10408286"/>
              <a:gd name="connsiteX2-265" fmla="*/ 12230100 w 12230100"/>
              <a:gd name="connsiteY2-266" fmla="*/ 2924175 h 10408286"/>
              <a:gd name="connsiteX3-267" fmla="*/ 19050 w 12230100"/>
              <a:gd name="connsiteY3-268" fmla="*/ 10293081 h 10408286"/>
              <a:gd name="connsiteX4-269" fmla="*/ 0 w 12230100"/>
              <a:gd name="connsiteY4-270" fmla="*/ 8783940 h 10408286"/>
              <a:gd name="connsiteX0-271" fmla="*/ 0 w 12230100"/>
              <a:gd name="connsiteY0-272" fmla="*/ 8783940 h 10443542"/>
              <a:gd name="connsiteX1-273" fmla="*/ 12230100 w 12230100"/>
              <a:gd name="connsiteY1-274" fmla="*/ 0 h 10443542"/>
              <a:gd name="connsiteX2-275" fmla="*/ 12230100 w 12230100"/>
              <a:gd name="connsiteY2-276" fmla="*/ 2924175 h 10443542"/>
              <a:gd name="connsiteX3-277" fmla="*/ 19050 w 12230100"/>
              <a:gd name="connsiteY3-278" fmla="*/ 10293081 h 10443542"/>
              <a:gd name="connsiteX4-279" fmla="*/ 0 w 12230100"/>
              <a:gd name="connsiteY4-280" fmla="*/ 8783940 h 10443542"/>
              <a:gd name="connsiteX0-281" fmla="*/ 0 w 12230100"/>
              <a:gd name="connsiteY0-282" fmla="*/ 8783940 h 10443542"/>
              <a:gd name="connsiteX1-283" fmla="*/ 12230100 w 12230100"/>
              <a:gd name="connsiteY1-284" fmla="*/ 0 h 10443542"/>
              <a:gd name="connsiteX2-285" fmla="*/ 12230100 w 12230100"/>
              <a:gd name="connsiteY2-286" fmla="*/ 2924175 h 10443542"/>
              <a:gd name="connsiteX3-287" fmla="*/ 19050 w 12230100"/>
              <a:gd name="connsiteY3-288" fmla="*/ 10293081 h 10443542"/>
              <a:gd name="connsiteX4-289" fmla="*/ 0 w 12230100"/>
              <a:gd name="connsiteY4-290" fmla="*/ 8783940 h 10443542"/>
              <a:gd name="connsiteX0-291" fmla="*/ 0 w 12249150"/>
              <a:gd name="connsiteY0-292" fmla="*/ 7380339 h 10443542"/>
              <a:gd name="connsiteX1-293" fmla="*/ 12249150 w 12249150"/>
              <a:gd name="connsiteY1-294" fmla="*/ 0 h 10443542"/>
              <a:gd name="connsiteX2-295" fmla="*/ 12249150 w 12249150"/>
              <a:gd name="connsiteY2-296" fmla="*/ 2924175 h 10443542"/>
              <a:gd name="connsiteX3-297" fmla="*/ 38100 w 12249150"/>
              <a:gd name="connsiteY3-298" fmla="*/ 10293081 h 10443542"/>
              <a:gd name="connsiteX4-299" fmla="*/ 0 w 12249150"/>
              <a:gd name="connsiteY4-300" fmla="*/ 7380339 h 10443542"/>
              <a:gd name="connsiteX0-301" fmla="*/ 0 w 12249150"/>
              <a:gd name="connsiteY0-302" fmla="*/ 6093705 h 9156908"/>
              <a:gd name="connsiteX1-303" fmla="*/ 12230100 w 12249150"/>
              <a:gd name="connsiteY1-304" fmla="*/ 0 h 9156908"/>
              <a:gd name="connsiteX2-305" fmla="*/ 12249150 w 12249150"/>
              <a:gd name="connsiteY2-306" fmla="*/ 1637541 h 9156908"/>
              <a:gd name="connsiteX3-307" fmla="*/ 38100 w 12249150"/>
              <a:gd name="connsiteY3-308" fmla="*/ 9006447 h 9156908"/>
              <a:gd name="connsiteX4-309" fmla="*/ 0 w 12249150"/>
              <a:gd name="connsiteY4-310" fmla="*/ 6093705 h 9156908"/>
              <a:gd name="connsiteX0-311" fmla="*/ 0 w 12249150"/>
              <a:gd name="connsiteY0-312" fmla="*/ 6093705 h 9156908"/>
              <a:gd name="connsiteX1-313" fmla="*/ 12230100 w 12249150"/>
              <a:gd name="connsiteY1-314" fmla="*/ 0 h 9156908"/>
              <a:gd name="connsiteX2-315" fmla="*/ 12249150 w 12249150"/>
              <a:gd name="connsiteY2-316" fmla="*/ 1637541 h 9156908"/>
              <a:gd name="connsiteX3-317" fmla="*/ 19050 w 12249150"/>
              <a:gd name="connsiteY3-318" fmla="*/ 9006448 h 9156908"/>
              <a:gd name="connsiteX4-319" fmla="*/ 0 w 12249150"/>
              <a:gd name="connsiteY4-320" fmla="*/ 6093705 h 9156908"/>
              <a:gd name="connsiteX0-321" fmla="*/ 0 w 12249150"/>
              <a:gd name="connsiteY0-322" fmla="*/ 6093705 h 9232835"/>
              <a:gd name="connsiteX1-323" fmla="*/ 12230100 w 12249150"/>
              <a:gd name="connsiteY1-324" fmla="*/ 0 h 9232835"/>
              <a:gd name="connsiteX2-325" fmla="*/ 12249150 w 12249150"/>
              <a:gd name="connsiteY2-326" fmla="*/ 1637541 h 9232835"/>
              <a:gd name="connsiteX3-327" fmla="*/ 19050 w 12249150"/>
              <a:gd name="connsiteY3-328" fmla="*/ 9006448 h 9232835"/>
              <a:gd name="connsiteX4-329" fmla="*/ 0 w 12249150"/>
              <a:gd name="connsiteY4-330" fmla="*/ 6093705 h 9232835"/>
              <a:gd name="connsiteX0-331" fmla="*/ 0 w 12249150"/>
              <a:gd name="connsiteY0-332" fmla="*/ 6093705 h 9232835"/>
              <a:gd name="connsiteX1-333" fmla="*/ 12230100 w 12249150"/>
              <a:gd name="connsiteY1-334" fmla="*/ 0 h 9232835"/>
              <a:gd name="connsiteX2-335" fmla="*/ 12249150 w 12249150"/>
              <a:gd name="connsiteY2-336" fmla="*/ 1637541 h 9232835"/>
              <a:gd name="connsiteX3-337" fmla="*/ 19050 w 12249150"/>
              <a:gd name="connsiteY3-338" fmla="*/ 9006448 h 9232835"/>
              <a:gd name="connsiteX4-339" fmla="*/ 0 w 12249150"/>
              <a:gd name="connsiteY4-340" fmla="*/ 6093705 h 9232835"/>
              <a:gd name="connsiteX0-341" fmla="*/ 0 w 12230100"/>
              <a:gd name="connsiteY0-342" fmla="*/ 6678539 h 9232835"/>
              <a:gd name="connsiteX1-343" fmla="*/ 12211050 w 12230100"/>
              <a:gd name="connsiteY1-344" fmla="*/ 0 h 9232835"/>
              <a:gd name="connsiteX2-345" fmla="*/ 12230100 w 12230100"/>
              <a:gd name="connsiteY2-346" fmla="*/ 1637541 h 9232835"/>
              <a:gd name="connsiteX3-347" fmla="*/ 0 w 12230100"/>
              <a:gd name="connsiteY3-348" fmla="*/ 9006448 h 9232835"/>
              <a:gd name="connsiteX4-349" fmla="*/ 0 w 12230100"/>
              <a:gd name="connsiteY4-350" fmla="*/ 6678539 h 9232835"/>
              <a:gd name="connsiteX0-351" fmla="*/ 0 w 12230100"/>
              <a:gd name="connsiteY0-352" fmla="*/ 6678539 h 9232835"/>
              <a:gd name="connsiteX1-353" fmla="*/ 12211050 w 12230100"/>
              <a:gd name="connsiteY1-354" fmla="*/ 0 h 9232835"/>
              <a:gd name="connsiteX2-355" fmla="*/ 12230100 w 12230100"/>
              <a:gd name="connsiteY2-356" fmla="*/ 1637541 h 9232835"/>
              <a:gd name="connsiteX3-357" fmla="*/ 0 w 12230100"/>
              <a:gd name="connsiteY3-358" fmla="*/ 9006448 h 9232835"/>
              <a:gd name="connsiteX4-359" fmla="*/ 0 w 12230100"/>
              <a:gd name="connsiteY4-360" fmla="*/ 6678539 h 9232835"/>
              <a:gd name="connsiteX0-361" fmla="*/ 0 w 12230100"/>
              <a:gd name="connsiteY0-362" fmla="*/ 6678539 h 9088815"/>
              <a:gd name="connsiteX1-363" fmla="*/ 12211050 w 12230100"/>
              <a:gd name="connsiteY1-364" fmla="*/ 0 h 9088815"/>
              <a:gd name="connsiteX2-365" fmla="*/ 12230100 w 12230100"/>
              <a:gd name="connsiteY2-366" fmla="*/ 1637541 h 9088815"/>
              <a:gd name="connsiteX3-367" fmla="*/ 0 w 12230100"/>
              <a:gd name="connsiteY3-368" fmla="*/ 9006448 h 9088815"/>
              <a:gd name="connsiteX4-369" fmla="*/ 0 w 12230100"/>
              <a:gd name="connsiteY4-370" fmla="*/ 6678539 h 9088815"/>
              <a:gd name="connsiteX0-371" fmla="*/ 0 w 12230100"/>
              <a:gd name="connsiteY0-372" fmla="*/ 6678539 h 9107978"/>
              <a:gd name="connsiteX1-373" fmla="*/ 12211050 w 12230100"/>
              <a:gd name="connsiteY1-374" fmla="*/ 0 h 9107978"/>
              <a:gd name="connsiteX2-375" fmla="*/ 12230100 w 12230100"/>
              <a:gd name="connsiteY2-376" fmla="*/ 1637541 h 9107978"/>
              <a:gd name="connsiteX3-377" fmla="*/ 0 w 12230100"/>
              <a:gd name="connsiteY3-378" fmla="*/ 9006448 h 9107978"/>
              <a:gd name="connsiteX4-379" fmla="*/ 0 w 12230100"/>
              <a:gd name="connsiteY4-380" fmla="*/ 6678539 h 9107978"/>
              <a:gd name="connsiteX0-381" fmla="*/ 0 w 12230100"/>
              <a:gd name="connsiteY0-382" fmla="*/ 6678539 h 9107978"/>
              <a:gd name="connsiteX1-383" fmla="*/ 12211050 w 12230100"/>
              <a:gd name="connsiteY1-384" fmla="*/ 0 h 9107978"/>
              <a:gd name="connsiteX2-385" fmla="*/ 12230100 w 12230100"/>
              <a:gd name="connsiteY2-386" fmla="*/ 1637541 h 9107978"/>
              <a:gd name="connsiteX3-387" fmla="*/ 0 w 12230100"/>
              <a:gd name="connsiteY3-388" fmla="*/ 9006448 h 9107978"/>
              <a:gd name="connsiteX4-389" fmla="*/ 0 w 12230100"/>
              <a:gd name="connsiteY4-390" fmla="*/ 6678539 h 9107978"/>
              <a:gd name="connsiteX0-391" fmla="*/ 0 w 12230100"/>
              <a:gd name="connsiteY0-392" fmla="*/ 6678539 h 9107978"/>
              <a:gd name="connsiteX1-393" fmla="*/ 12211050 w 12230100"/>
              <a:gd name="connsiteY1-394" fmla="*/ 0 h 9107978"/>
              <a:gd name="connsiteX2-395" fmla="*/ 12230100 w 12230100"/>
              <a:gd name="connsiteY2-396" fmla="*/ 1637541 h 9107978"/>
              <a:gd name="connsiteX3-397" fmla="*/ 0 w 12230100"/>
              <a:gd name="connsiteY3-398" fmla="*/ 9006448 h 9107978"/>
              <a:gd name="connsiteX4-399" fmla="*/ 0 w 12230100"/>
              <a:gd name="connsiteY4-400" fmla="*/ 6678539 h 9107978"/>
              <a:gd name="connsiteX0-401" fmla="*/ 0 w 12230100"/>
              <a:gd name="connsiteY0-402" fmla="*/ 7731239 h 9107978"/>
              <a:gd name="connsiteX1-403" fmla="*/ 12211050 w 12230100"/>
              <a:gd name="connsiteY1-404" fmla="*/ 0 h 9107978"/>
              <a:gd name="connsiteX2-405" fmla="*/ 12230100 w 12230100"/>
              <a:gd name="connsiteY2-406" fmla="*/ 1637541 h 9107978"/>
              <a:gd name="connsiteX3-407" fmla="*/ 0 w 12230100"/>
              <a:gd name="connsiteY3-408" fmla="*/ 9006448 h 9107978"/>
              <a:gd name="connsiteX4-409" fmla="*/ 0 w 12230100"/>
              <a:gd name="connsiteY4-410" fmla="*/ 7731239 h 9107978"/>
              <a:gd name="connsiteX0-411" fmla="*/ 0 w 12230100"/>
              <a:gd name="connsiteY0-412" fmla="*/ 7146405 h 8523144"/>
              <a:gd name="connsiteX1-413" fmla="*/ 12211050 w 12230100"/>
              <a:gd name="connsiteY1-414" fmla="*/ 0 h 8523144"/>
              <a:gd name="connsiteX2-415" fmla="*/ 12230100 w 12230100"/>
              <a:gd name="connsiteY2-416" fmla="*/ 1052707 h 8523144"/>
              <a:gd name="connsiteX3-417" fmla="*/ 0 w 12230100"/>
              <a:gd name="connsiteY3-418" fmla="*/ 8421614 h 8523144"/>
              <a:gd name="connsiteX4-419" fmla="*/ 0 w 12230100"/>
              <a:gd name="connsiteY4-420" fmla="*/ 7146405 h 8523144"/>
              <a:gd name="connsiteX0-421" fmla="*/ 0 w 12230100"/>
              <a:gd name="connsiteY0-422" fmla="*/ 7146405 h 8523144"/>
              <a:gd name="connsiteX1-423" fmla="*/ 12211050 w 12230100"/>
              <a:gd name="connsiteY1-424" fmla="*/ 0 h 8523144"/>
              <a:gd name="connsiteX2-425" fmla="*/ 12230100 w 12230100"/>
              <a:gd name="connsiteY2-426" fmla="*/ 1052707 h 8523144"/>
              <a:gd name="connsiteX3-427" fmla="*/ 0 w 12230100"/>
              <a:gd name="connsiteY3-428" fmla="*/ 8421614 h 8523144"/>
              <a:gd name="connsiteX4-429" fmla="*/ 0 w 12230100"/>
              <a:gd name="connsiteY4-430" fmla="*/ 7146405 h 8523144"/>
              <a:gd name="connsiteX0-431" fmla="*/ 0 w 12230100"/>
              <a:gd name="connsiteY0-432" fmla="*/ 7146405 h 8523144"/>
              <a:gd name="connsiteX1-433" fmla="*/ 12211050 w 12230100"/>
              <a:gd name="connsiteY1-434" fmla="*/ 0 h 8523144"/>
              <a:gd name="connsiteX2-435" fmla="*/ 12230100 w 12230100"/>
              <a:gd name="connsiteY2-436" fmla="*/ 1052707 h 8523144"/>
              <a:gd name="connsiteX3-437" fmla="*/ 0 w 12230100"/>
              <a:gd name="connsiteY3-438" fmla="*/ 8421614 h 8523144"/>
              <a:gd name="connsiteX4-439" fmla="*/ 0 w 12230100"/>
              <a:gd name="connsiteY4-440" fmla="*/ 7146405 h 8523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30100" h="8523144">
                <a:moveTo>
                  <a:pt x="0" y="7146405"/>
                </a:moveTo>
                <a:cubicBezTo>
                  <a:pt x="1625600" y="7576173"/>
                  <a:pt x="8585200" y="8427704"/>
                  <a:pt x="12211050" y="0"/>
                </a:cubicBezTo>
                <a:lnTo>
                  <a:pt x="12230100" y="1052707"/>
                </a:lnTo>
                <a:cubicBezTo>
                  <a:pt x="9550400" y="7953746"/>
                  <a:pt x="2165350" y="8889481"/>
                  <a:pt x="0" y="8421614"/>
                </a:cubicBezTo>
                <a:lnTo>
                  <a:pt x="0" y="7146405"/>
                </a:lnTo>
                <a:close/>
              </a:path>
            </a:pathLst>
          </a:custGeom>
          <a:solidFill>
            <a:srgbClr val="4A494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BCB16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6148" name="文本框 92"/>
          <p:cNvSpPr txBox="1">
            <a:spLocks noChangeArrowheads="1"/>
          </p:cNvSpPr>
          <p:nvPr/>
        </p:nvSpPr>
        <p:spPr bwMode="auto">
          <a:xfrm>
            <a:off x="2166823" y="8402919"/>
            <a:ext cx="5024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altLang="zh-CN" sz="3200" b="1" dirty="0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ALASS </a:t>
            </a:r>
            <a:r>
              <a:rPr lang="en-IN" altLang="zh-CN" sz="3200" b="1" dirty="0" err="1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Infotech</a:t>
            </a:r>
            <a:r>
              <a:rPr lang="en-IN" altLang="zh-CN" sz="3200" b="1" dirty="0" smtClean="0">
                <a:solidFill>
                  <a:srgbClr val="911A0D"/>
                </a:solidFill>
                <a:latin typeface="Corbel" pitchFamily="34" charset="0"/>
                <a:cs typeface="Arial" pitchFamily="34" charset="0"/>
              </a:rPr>
              <a:t> Solution</a:t>
            </a:r>
            <a:endParaRPr lang="zh-CN" altLang="en-US" sz="3200" b="1" dirty="0">
              <a:solidFill>
                <a:srgbClr val="911A0D"/>
              </a:solidFill>
              <a:latin typeface="Corbel" pitchFamily="34" charset="0"/>
              <a:cs typeface="Arial" pitchFamily="34" charset="0"/>
            </a:endParaRPr>
          </a:p>
        </p:txBody>
      </p:sp>
      <p:pic>
        <p:nvPicPr>
          <p:cNvPr id="11" name="Picture 10" descr="WhatsApp_Image_2021-10-20_at_3.35.33_PM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0" y="241300"/>
            <a:ext cx="1168400" cy="895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4339" y="8986345"/>
            <a:ext cx="652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solidFill>
                  <a:schemeClr val="bg1"/>
                </a:solidFill>
                <a:latin typeface="Script MT Bold" pitchFamily="66" charset="0"/>
              </a:rPr>
              <a:t>Placement Consultancy</a:t>
            </a:r>
            <a:endParaRPr lang="en-IN" sz="5400" dirty="0">
              <a:solidFill>
                <a:schemeClr val="bg1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12894"/>
            <a:ext cx="113223" cy="777252"/>
          </a:xfrm>
          <a:prstGeom prst="rect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194938" y="789631"/>
            <a:ext cx="434803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altLang="zh-CN" sz="3200" b="1" u="sng" dirty="0" smtClean="0">
                <a:latin typeface="Times New Roman" pitchFamily="18" charset="0"/>
                <a:cs typeface="Times New Roman" pitchFamily="18" charset="0"/>
              </a:rPr>
              <a:t>Placement</a:t>
            </a:r>
            <a:r>
              <a:rPr lang="en-IN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altLang="zh-CN" sz="3200" b="1" u="sng" dirty="0" smtClean="0">
                <a:latin typeface="Times New Roman" pitchFamily="18" charset="0"/>
                <a:cs typeface="Times New Roman" pitchFamily="18" charset="0"/>
              </a:rPr>
              <a:t>Consultancy</a:t>
            </a:r>
            <a:endParaRPr lang="zh-CN" alt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WhatsApp_Image_2021-10-20_at_3.35.33_PM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500" y="8921750"/>
            <a:ext cx="1955800" cy="1225550"/>
          </a:xfrm>
          <a:prstGeom prst="rect">
            <a:avLst/>
          </a:prstGeom>
        </p:spPr>
      </p:pic>
      <p:grpSp>
        <p:nvGrpSpPr>
          <p:cNvPr id="7191" name="Group 23"/>
          <p:cNvGrpSpPr>
            <a:grpSpLocks/>
          </p:cNvGrpSpPr>
          <p:nvPr/>
        </p:nvGrpSpPr>
        <p:grpSpPr bwMode="auto">
          <a:xfrm>
            <a:off x="275817" y="1494971"/>
            <a:ext cx="6662737" cy="8188276"/>
            <a:chOff x="292" y="0"/>
            <a:chExt cx="10493" cy="13450"/>
          </a:xfrm>
        </p:grpSpPr>
        <p:pic>
          <p:nvPicPr>
            <p:cNvPr id="7192" name="Picture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21" y="5618"/>
              <a:ext cx="4164" cy="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Picture 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37" y="0"/>
              <a:ext cx="4131" cy="5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4" name="Picture 26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17000" contrast="-3000"/>
            </a:blip>
            <a:srcRect/>
            <a:stretch>
              <a:fillRect/>
            </a:stretch>
          </p:blipFill>
          <p:spPr bwMode="auto">
            <a:xfrm>
              <a:off x="2649" y="384"/>
              <a:ext cx="4448" cy="1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Picture 27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3000" contrast="61000"/>
            </a:blip>
            <a:srcRect/>
            <a:stretch>
              <a:fillRect/>
            </a:stretch>
          </p:blipFill>
          <p:spPr bwMode="auto">
            <a:xfrm>
              <a:off x="292" y="446"/>
              <a:ext cx="2744" cy="12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ectangle 33"/>
          <p:cNvSpPr/>
          <p:nvPr/>
        </p:nvSpPr>
        <p:spPr>
          <a:xfrm>
            <a:off x="358345" y="4090087"/>
            <a:ext cx="153223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ALASS  provides services in following Industry sectors</a:t>
            </a:r>
            <a:endParaRPr lang="en-IN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27783" y="3052117"/>
            <a:ext cx="27060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100" dirty="0" smtClean="0">
                <a:latin typeface="Times New Roman" pitchFamily="18" charset="0"/>
                <a:cs typeface="Times New Roman" pitchFamily="18" charset="0"/>
              </a:rPr>
              <a:t>Engineering &amp; Manufacturing 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>
                <a:latin typeface="Times New Roman" pitchFamily="18" charset="0"/>
                <a:cs typeface="Times New Roman" pitchFamily="18" charset="0"/>
              </a:rPr>
              <a:t>Service </a:t>
            </a:r>
            <a:r>
              <a:rPr lang="en-IN" sz="2100" dirty="0" err="1" smtClean="0">
                <a:latin typeface="Times New Roman" pitchFamily="18" charset="0"/>
                <a:cs typeface="Times New Roman" pitchFamily="18" charset="0"/>
              </a:rPr>
              <a:t>Enginer</a:t>
            </a:r>
            <a:endParaRPr lang="en-IN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100" dirty="0" err="1" smtClean="0">
                <a:latin typeface="Times New Roman" pitchFamily="18" charset="0"/>
                <a:cs typeface="Times New Roman" pitchFamily="18" charset="0"/>
              </a:rPr>
              <a:t>Telecaller</a:t>
            </a:r>
            <a:endParaRPr lang="en-IN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100" dirty="0" smtClean="0">
                <a:latin typeface="Times New Roman" pitchFamily="18" charset="0"/>
                <a:cs typeface="Times New Roman" pitchFamily="18" charset="0"/>
              </a:rPr>
              <a:t>Automotive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>
                <a:latin typeface="Times New Roman" pitchFamily="18" charset="0"/>
                <a:cs typeface="Times New Roman" pitchFamily="18" charset="0"/>
              </a:rPr>
              <a:t>IT &amp; ITES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>
                <a:latin typeface="Times New Roman" pitchFamily="18" charset="0"/>
                <a:cs typeface="Times New Roman" pitchFamily="18" charset="0"/>
              </a:rPr>
              <a:t>Media &amp; Entertainment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>
                <a:latin typeface="Times New Roman" pitchFamily="18" charset="0"/>
                <a:cs typeface="Times New Roman" pitchFamily="18" charset="0"/>
              </a:rPr>
              <a:t>Retail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>
                <a:latin typeface="Times New Roman" pitchFamily="18" charset="0"/>
                <a:cs typeface="Times New Roman" pitchFamily="18" charset="0"/>
              </a:rPr>
              <a:t>Insurance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err="1" smtClean="0">
                <a:latin typeface="Times New Roman" pitchFamily="18" charset="0"/>
                <a:cs typeface="Times New Roman" pitchFamily="18" charset="0"/>
              </a:rPr>
              <a:t>Hotel,Hospital</a:t>
            </a:r>
            <a:endParaRPr lang="en-IN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100" dirty="0" smtClean="0"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>
              <a:buFont typeface="Arial" pitchFamily="34" charset="0"/>
              <a:buChar char="•"/>
            </a:pPr>
            <a:r>
              <a:rPr lang="en-IN" sz="2100" dirty="0" smtClean="0">
                <a:latin typeface="Times New Roman" pitchFamily="18" charset="0"/>
                <a:cs typeface="Times New Roman" pitchFamily="18" charset="0"/>
              </a:rPr>
              <a:t>Real Estate, Infrastructure, Construction</a:t>
            </a:r>
            <a:endParaRPr lang="en-IN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12894"/>
            <a:ext cx="113223" cy="777252"/>
          </a:xfrm>
          <a:prstGeom prst="rect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6" name="Teardrop 19"/>
          <p:cNvSpPr/>
          <p:nvPr/>
        </p:nvSpPr>
        <p:spPr>
          <a:xfrm rot="18900000">
            <a:off x="685239" y="3118909"/>
            <a:ext cx="343604" cy="863888"/>
          </a:xfrm>
          <a:prstGeom prst="teardrop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" name="Block Arc 20"/>
          <p:cNvSpPr/>
          <p:nvPr/>
        </p:nvSpPr>
        <p:spPr>
          <a:xfrm rot="10803112">
            <a:off x="607463" y="2923360"/>
            <a:ext cx="493254" cy="1237662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19698" y="3158516"/>
            <a:ext cx="215614" cy="58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0">
                <a:solidFill>
                  <a:schemeClr val="bg1"/>
                </a:solidFill>
                <a:latin typeface="Arial" panose="020B0604020202020204" pitchFamily="34" charset="0"/>
                <a:ea typeface="+mn-ea"/>
                <a:sym typeface="+mn-ea"/>
              </a:rPr>
              <a:t>1</a:t>
            </a:r>
          </a:p>
        </p:txBody>
      </p:sp>
      <p:sp>
        <p:nvSpPr>
          <p:cNvPr id="9" name="Teardrop 26"/>
          <p:cNvSpPr/>
          <p:nvPr/>
        </p:nvSpPr>
        <p:spPr>
          <a:xfrm rot="18900000">
            <a:off x="685239" y="5430862"/>
            <a:ext cx="343604" cy="863888"/>
          </a:xfrm>
          <a:prstGeom prst="teardrop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" name="Block Arc 27"/>
          <p:cNvSpPr/>
          <p:nvPr/>
        </p:nvSpPr>
        <p:spPr>
          <a:xfrm rot="10803112">
            <a:off x="607463" y="5235313"/>
            <a:ext cx="493254" cy="1237662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719698" y="5472944"/>
            <a:ext cx="215614" cy="58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0">
                <a:solidFill>
                  <a:schemeClr val="bg1"/>
                </a:solidFill>
                <a:latin typeface="Arial" panose="020B0604020202020204" pitchFamily="34" charset="0"/>
                <a:ea typeface="+mn-ea"/>
                <a:sym typeface="+mn-ea"/>
              </a:rPr>
              <a:t>2</a:t>
            </a:r>
          </a:p>
        </p:txBody>
      </p:sp>
      <p:sp>
        <p:nvSpPr>
          <p:cNvPr id="12" name="Teardrop 29"/>
          <p:cNvSpPr/>
          <p:nvPr/>
        </p:nvSpPr>
        <p:spPr>
          <a:xfrm rot="18900000">
            <a:off x="685239" y="7802222"/>
            <a:ext cx="343604" cy="863888"/>
          </a:xfrm>
          <a:prstGeom prst="teardrop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3" name="Block Arc 30"/>
          <p:cNvSpPr/>
          <p:nvPr/>
        </p:nvSpPr>
        <p:spPr>
          <a:xfrm rot="10803112">
            <a:off x="607463" y="7606673"/>
            <a:ext cx="493254" cy="1240136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719698" y="7844304"/>
            <a:ext cx="215614" cy="58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0">
                <a:solidFill>
                  <a:schemeClr val="bg1"/>
                </a:solidFill>
                <a:latin typeface="Arial" panose="020B0604020202020204" pitchFamily="34" charset="0"/>
                <a:ea typeface="+mn-ea"/>
                <a:sym typeface="+mn-ea"/>
              </a:rPr>
              <a:t>3</a:t>
            </a:r>
          </a:p>
        </p:txBody>
      </p:sp>
      <p:sp>
        <p:nvSpPr>
          <p:cNvPr id="16" name="Teardrop 37"/>
          <p:cNvSpPr/>
          <p:nvPr/>
        </p:nvSpPr>
        <p:spPr>
          <a:xfrm rot="18900000">
            <a:off x="4303422" y="3118909"/>
            <a:ext cx="343604" cy="863888"/>
          </a:xfrm>
          <a:prstGeom prst="teardrop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7" name="Block Arc 38"/>
          <p:cNvSpPr/>
          <p:nvPr/>
        </p:nvSpPr>
        <p:spPr>
          <a:xfrm rot="10803112">
            <a:off x="4225644" y="2923360"/>
            <a:ext cx="492269" cy="1237662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8" name="TextBox 41"/>
          <p:cNvSpPr txBox="1"/>
          <p:nvPr/>
        </p:nvSpPr>
        <p:spPr>
          <a:xfrm>
            <a:off x="4337882" y="3158516"/>
            <a:ext cx="215614" cy="58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0">
                <a:solidFill>
                  <a:schemeClr val="bg1"/>
                </a:solidFill>
                <a:latin typeface="Arial" panose="020B0604020202020204" pitchFamily="34" charset="0"/>
                <a:ea typeface="+mn-ea"/>
                <a:sym typeface="+mn-ea"/>
              </a:rPr>
              <a:t>4</a:t>
            </a:r>
          </a:p>
        </p:txBody>
      </p:sp>
      <p:sp>
        <p:nvSpPr>
          <p:cNvPr id="19" name="Teardrop 42"/>
          <p:cNvSpPr/>
          <p:nvPr/>
        </p:nvSpPr>
        <p:spPr>
          <a:xfrm rot="18900000">
            <a:off x="4303422" y="5430862"/>
            <a:ext cx="343604" cy="863888"/>
          </a:xfrm>
          <a:prstGeom prst="teardrop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0" name="Block Arc 43"/>
          <p:cNvSpPr/>
          <p:nvPr/>
        </p:nvSpPr>
        <p:spPr>
          <a:xfrm rot="10803112">
            <a:off x="4225644" y="5235313"/>
            <a:ext cx="492269" cy="1237662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4337882" y="5472944"/>
            <a:ext cx="215614" cy="58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0">
                <a:solidFill>
                  <a:schemeClr val="bg1"/>
                </a:solidFill>
                <a:latin typeface="Arial" panose="020B0604020202020204" pitchFamily="34" charset="0"/>
                <a:ea typeface="+mn-ea"/>
                <a:sym typeface="+mn-ea"/>
              </a:rPr>
              <a:t>5</a:t>
            </a:r>
          </a:p>
        </p:txBody>
      </p:sp>
      <p:grpSp>
        <p:nvGrpSpPr>
          <p:cNvPr id="8214" name="组合 24"/>
          <p:cNvGrpSpPr>
            <a:grpSpLocks/>
          </p:cNvGrpSpPr>
          <p:nvPr/>
        </p:nvGrpSpPr>
        <p:grpSpPr bwMode="auto">
          <a:xfrm>
            <a:off x="1211854" y="2798283"/>
            <a:ext cx="2115239" cy="1651927"/>
            <a:chOff x="2266950" y="2005320"/>
            <a:chExt cx="2836639" cy="836514"/>
          </a:xfrm>
        </p:grpSpPr>
        <p:sp>
          <p:nvSpPr>
            <p:cNvPr id="26" name="矩形 25"/>
            <p:cNvSpPr/>
            <p:nvPr/>
          </p:nvSpPr>
          <p:spPr>
            <a:xfrm>
              <a:off x="2343152" y="2318165"/>
              <a:ext cx="2736970" cy="52366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Training Centre can register new candidates and search already registered or enrolled candidates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266950" y="2005320"/>
              <a:ext cx="2836639" cy="3625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Register/ Search Candidate</a:t>
              </a:r>
            </a:p>
          </p:txBody>
        </p:sp>
      </p:grpSp>
      <p:grpSp>
        <p:nvGrpSpPr>
          <p:cNvPr id="8217" name="组合 27"/>
          <p:cNvGrpSpPr>
            <a:grpSpLocks/>
          </p:cNvGrpSpPr>
          <p:nvPr/>
        </p:nvGrpSpPr>
        <p:grpSpPr bwMode="auto">
          <a:xfrm>
            <a:off x="1303531" y="5180855"/>
            <a:ext cx="1744604" cy="1780302"/>
            <a:chOff x="2266950" y="2005319"/>
            <a:chExt cx="2813171" cy="1142151"/>
          </a:xfrm>
        </p:grpSpPr>
        <p:sp>
          <p:nvSpPr>
            <p:cNvPr id="29" name="矩形 28"/>
            <p:cNvSpPr/>
            <p:nvPr/>
          </p:nvSpPr>
          <p:spPr>
            <a:xfrm>
              <a:off x="2343152" y="2318164"/>
              <a:ext cx="2736969" cy="8293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Training Centre can create batches against the Job Roles he is empanelled for, only if target is allocated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266950" y="2005319"/>
              <a:ext cx="2747816" cy="17301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Create Batch</a:t>
              </a:r>
            </a:p>
          </p:txBody>
        </p:sp>
      </p:grpSp>
      <p:grpSp>
        <p:nvGrpSpPr>
          <p:cNvPr id="8220" name="组合 30"/>
          <p:cNvGrpSpPr>
            <a:grpSpLocks/>
          </p:cNvGrpSpPr>
          <p:nvPr/>
        </p:nvGrpSpPr>
        <p:grpSpPr bwMode="auto">
          <a:xfrm>
            <a:off x="1303531" y="7579445"/>
            <a:ext cx="1880344" cy="1784892"/>
            <a:chOff x="2266950" y="2005321"/>
            <a:chExt cx="2813171" cy="976291"/>
          </a:xfrm>
        </p:grpSpPr>
        <p:sp>
          <p:nvSpPr>
            <p:cNvPr id="32" name="矩形 31"/>
            <p:cNvSpPr/>
            <p:nvPr/>
          </p:nvSpPr>
          <p:spPr>
            <a:xfrm>
              <a:off x="2343152" y="2318167"/>
              <a:ext cx="2736969" cy="66344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Training Centre can view candidate application and enrol/ reject the candidate.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266950" y="2005321"/>
              <a:ext cx="2605699" cy="6002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Enrol/ Reject Candidate</a:t>
              </a:r>
            </a:p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endParaRPr lang="en-US" altLang="zh-CN" sz="16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endParaRPr>
            </a:p>
          </p:txBody>
        </p:sp>
      </p:grpSp>
      <p:grpSp>
        <p:nvGrpSpPr>
          <p:cNvPr id="8223" name="组合 33"/>
          <p:cNvGrpSpPr>
            <a:grpSpLocks/>
          </p:cNvGrpSpPr>
          <p:nvPr/>
        </p:nvGrpSpPr>
        <p:grpSpPr bwMode="auto">
          <a:xfrm>
            <a:off x="5007368" y="2965444"/>
            <a:ext cx="1728851" cy="1780298"/>
            <a:chOff x="2266950" y="2005323"/>
            <a:chExt cx="2788399" cy="1142149"/>
          </a:xfrm>
        </p:grpSpPr>
        <p:sp>
          <p:nvSpPr>
            <p:cNvPr id="35" name="矩形 34"/>
            <p:cNvSpPr/>
            <p:nvPr/>
          </p:nvSpPr>
          <p:spPr>
            <a:xfrm>
              <a:off x="2343171" y="2318166"/>
              <a:ext cx="2712178" cy="8293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During training period, Training Centre can update candidate dropout/ update attendance/ etc</a:t>
              </a:r>
              <a:r>
                <a:rPr lang="en-IN" sz="1400" dirty="0" smtClean="0"/>
                <a:t>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266950" y="2005323"/>
              <a:ext cx="2691632" cy="41070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Training</a:t>
              </a:r>
            </a:p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endParaRPr lang="en-US" altLang="zh-CN" sz="16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endParaRPr>
            </a:p>
          </p:txBody>
        </p:sp>
      </p:grpSp>
      <p:grpSp>
        <p:nvGrpSpPr>
          <p:cNvPr id="8226" name="组合 36"/>
          <p:cNvGrpSpPr>
            <a:grpSpLocks/>
          </p:cNvGrpSpPr>
          <p:nvPr/>
        </p:nvGrpSpPr>
        <p:grpSpPr bwMode="auto">
          <a:xfrm>
            <a:off x="5007368" y="5180856"/>
            <a:ext cx="1889191" cy="2393002"/>
            <a:chOff x="2266950" y="2005319"/>
            <a:chExt cx="2833782" cy="1425303"/>
          </a:xfrm>
        </p:grpSpPr>
        <p:sp>
          <p:nvSpPr>
            <p:cNvPr id="38" name="矩形 37"/>
            <p:cNvSpPr/>
            <p:nvPr/>
          </p:nvSpPr>
          <p:spPr>
            <a:xfrm>
              <a:off x="2343171" y="2212145"/>
              <a:ext cx="2712179" cy="121847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dist"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Campus placement, also known as campus recruitment, is when companies come to your colleges campus, conduct interviews, and hire candidates to work in their company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266950" y="2005319"/>
              <a:ext cx="2833782" cy="17301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rgbClr val="262626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Campus Placement</a:t>
              </a:r>
              <a:endParaRPr lang="en-US" altLang="zh-CN" sz="16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endParaRPr>
            </a:p>
          </p:txBody>
        </p:sp>
      </p:grpSp>
      <p:pic>
        <p:nvPicPr>
          <p:cNvPr id="46" name="Picture 45" descr="WhatsApp_Image_2021-10-20_at_3.35.33_PM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500" y="8921750"/>
            <a:ext cx="1955800" cy="1225550"/>
          </a:xfrm>
          <a:prstGeom prst="rect">
            <a:avLst/>
          </a:prstGeom>
        </p:spPr>
      </p:pic>
      <p:pic>
        <p:nvPicPr>
          <p:cNvPr id="47" name="Picture 46" descr="Placement trai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77"/>
            <a:ext cx="7561262" cy="1910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12894"/>
            <a:ext cx="113223" cy="777252"/>
          </a:xfrm>
          <a:prstGeom prst="rect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8194" name="文本框 4"/>
          <p:cNvSpPr txBox="1">
            <a:spLocks noChangeArrowheads="1"/>
          </p:cNvSpPr>
          <p:nvPr/>
        </p:nvSpPr>
        <p:spPr bwMode="auto">
          <a:xfrm>
            <a:off x="194938" y="789631"/>
            <a:ext cx="45747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altLang="zh-CN" sz="3200" b="1" u="sng" dirty="0" smtClean="0">
                <a:latin typeface="Times New Roman" pitchFamily="18" charset="0"/>
                <a:cs typeface="Times New Roman" pitchFamily="18" charset="0"/>
              </a:rPr>
              <a:t>Placement Training</a:t>
            </a:r>
            <a:endParaRPr lang="zh-CN" alt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ardrop 19"/>
          <p:cNvSpPr/>
          <p:nvPr/>
        </p:nvSpPr>
        <p:spPr>
          <a:xfrm rot="18900000">
            <a:off x="685239" y="3118909"/>
            <a:ext cx="343604" cy="863888"/>
          </a:xfrm>
          <a:prstGeom prst="teardrop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" name="Block Arc 20"/>
          <p:cNvSpPr/>
          <p:nvPr/>
        </p:nvSpPr>
        <p:spPr>
          <a:xfrm rot="10803112">
            <a:off x="607463" y="2923360"/>
            <a:ext cx="493254" cy="1237662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19698" y="3158516"/>
            <a:ext cx="215614" cy="58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0">
                <a:solidFill>
                  <a:schemeClr val="bg1"/>
                </a:solidFill>
                <a:latin typeface="Arial" panose="020B0604020202020204" pitchFamily="34" charset="0"/>
                <a:ea typeface="+mn-ea"/>
                <a:sym typeface="+mn-ea"/>
              </a:rPr>
              <a:t>1</a:t>
            </a:r>
          </a:p>
        </p:txBody>
      </p:sp>
      <p:sp>
        <p:nvSpPr>
          <p:cNvPr id="9" name="Teardrop 26"/>
          <p:cNvSpPr/>
          <p:nvPr/>
        </p:nvSpPr>
        <p:spPr>
          <a:xfrm rot="18900000">
            <a:off x="685239" y="5430862"/>
            <a:ext cx="343604" cy="863888"/>
          </a:xfrm>
          <a:prstGeom prst="teardrop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" name="Block Arc 27"/>
          <p:cNvSpPr/>
          <p:nvPr/>
        </p:nvSpPr>
        <p:spPr>
          <a:xfrm rot="10803112">
            <a:off x="607463" y="5235313"/>
            <a:ext cx="493254" cy="1237662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719698" y="5472944"/>
            <a:ext cx="215614" cy="58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0">
                <a:solidFill>
                  <a:schemeClr val="bg1"/>
                </a:solidFill>
                <a:latin typeface="Arial" panose="020B0604020202020204" pitchFamily="34" charset="0"/>
                <a:ea typeface="+mn-ea"/>
                <a:sym typeface="+mn-ea"/>
              </a:rPr>
              <a:t>2</a:t>
            </a:r>
          </a:p>
        </p:txBody>
      </p:sp>
      <p:sp>
        <p:nvSpPr>
          <p:cNvPr id="16" name="Teardrop 37"/>
          <p:cNvSpPr/>
          <p:nvPr/>
        </p:nvSpPr>
        <p:spPr>
          <a:xfrm rot="18900000">
            <a:off x="4303422" y="3118909"/>
            <a:ext cx="343604" cy="863888"/>
          </a:xfrm>
          <a:prstGeom prst="teardrop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7" name="Block Arc 38"/>
          <p:cNvSpPr/>
          <p:nvPr/>
        </p:nvSpPr>
        <p:spPr>
          <a:xfrm rot="10803112">
            <a:off x="4225644" y="2923360"/>
            <a:ext cx="492269" cy="1237662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8" name="TextBox 41"/>
          <p:cNvSpPr txBox="1"/>
          <p:nvPr/>
        </p:nvSpPr>
        <p:spPr>
          <a:xfrm>
            <a:off x="4337882" y="3158516"/>
            <a:ext cx="215614" cy="58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sym typeface="+mn-ea"/>
              </a:rPr>
              <a:t>3</a:t>
            </a:r>
            <a:endParaRPr lang="en-US" sz="3190" dirty="0">
              <a:solidFill>
                <a:schemeClr val="bg1"/>
              </a:solidFill>
              <a:latin typeface="Arial" panose="020B0604020202020204" pitchFamily="34" charset="0"/>
              <a:ea typeface="+mn-ea"/>
              <a:sym typeface="+mn-ea"/>
            </a:endParaRPr>
          </a:p>
        </p:txBody>
      </p:sp>
      <p:sp>
        <p:nvSpPr>
          <p:cNvPr id="19" name="Teardrop 42"/>
          <p:cNvSpPr/>
          <p:nvPr/>
        </p:nvSpPr>
        <p:spPr>
          <a:xfrm rot="18900000">
            <a:off x="4303422" y="5430862"/>
            <a:ext cx="343604" cy="863888"/>
          </a:xfrm>
          <a:prstGeom prst="teardrop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0" name="Block Arc 43"/>
          <p:cNvSpPr/>
          <p:nvPr/>
        </p:nvSpPr>
        <p:spPr>
          <a:xfrm rot="10803112">
            <a:off x="4225644" y="5235313"/>
            <a:ext cx="492269" cy="1237662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31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4337882" y="5472944"/>
            <a:ext cx="215614" cy="58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sym typeface="+mn-ea"/>
              </a:rPr>
              <a:t>4</a:t>
            </a:r>
            <a:endParaRPr lang="en-US" sz="3190" dirty="0">
              <a:solidFill>
                <a:schemeClr val="bg1"/>
              </a:solidFill>
              <a:latin typeface="Arial" panose="020B0604020202020204" pitchFamily="34" charset="0"/>
              <a:ea typeface="+mn-ea"/>
              <a:sym typeface="+mn-ea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4337882" y="7844304"/>
            <a:ext cx="215614" cy="58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sym typeface="+mn-ea"/>
              </a:rPr>
              <a:t>6</a:t>
            </a:r>
          </a:p>
        </p:txBody>
      </p:sp>
      <p:grpSp>
        <p:nvGrpSpPr>
          <p:cNvPr id="2" name="组合 24"/>
          <p:cNvGrpSpPr>
            <a:grpSpLocks/>
          </p:cNvGrpSpPr>
          <p:nvPr/>
        </p:nvGrpSpPr>
        <p:grpSpPr bwMode="auto">
          <a:xfrm>
            <a:off x="1253455" y="2384342"/>
            <a:ext cx="1707535" cy="1624435"/>
            <a:chOff x="2266949" y="2005319"/>
            <a:chExt cx="2753397" cy="772714"/>
          </a:xfrm>
        </p:grpSpPr>
        <p:sp>
          <p:nvSpPr>
            <p:cNvPr id="26" name="矩形 25"/>
            <p:cNvSpPr/>
            <p:nvPr/>
          </p:nvSpPr>
          <p:spPr>
            <a:xfrm>
              <a:off x="2283377" y="2163137"/>
              <a:ext cx="2736969" cy="61489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IN" sz="14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Psychometric Analysis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SWOT Analysis</a:t>
              </a:r>
            </a:p>
            <a:p>
              <a:pPr>
                <a:buFontTx/>
                <a:buChar char="-"/>
              </a:pP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Understand Your Personality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266949" y="2005319"/>
              <a:ext cx="2500791" cy="15389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Know Yourself </a:t>
              </a:r>
              <a:endParaRPr lang="en-US" altLang="zh-CN" sz="1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endParaRPr>
            </a:p>
          </p:txBody>
        </p:sp>
      </p:grpSp>
      <p:grpSp>
        <p:nvGrpSpPr>
          <p:cNvPr id="3" name="组合 27"/>
          <p:cNvGrpSpPr>
            <a:grpSpLocks/>
          </p:cNvGrpSpPr>
          <p:nvPr/>
        </p:nvGrpSpPr>
        <p:grpSpPr bwMode="auto">
          <a:xfrm>
            <a:off x="1303531" y="5180856"/>
            <a:ext cx="1748588" cy="3072961"/>
            <a:chOff x="2266950" y="2005320"/>
            <a:chExt cx="2819595" cy="1971456"/>
          </a:xfrm>
        </p:grpSpPr>
        <p:sp>
          <p:nvSpPr>
            <p:cNvPr id="29" name="矩形 28"/>
            <p:cNvSpPr/>
            <p:nvPr/>
          </p:nvSpPr>
          <p:spPr>
            <a:xfrm>
              <a:off x="2343152" y="2318164"/>
              <a:ext cx="2736969" cy="16586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Motivation and Confidence Building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Time Management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Goal Setting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Ethics and Integrity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Stress Management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Basic Presentation Skills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Adaptability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Team Work and Interpersonal Skills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Leadership Skills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266950" y="2005320"/>
              <a:ext cx="2819595" cy="15389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Building Blocks </a:t>
              </a:r>
              <a:endParaRPr lang="en-US" altLang="zh-CN" sz="1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endParaRPr>
            </a:p>
          </p:txBody>
        </p:sp>
      </p:grpSp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1303531" y="7579441"/>
            <a:ext cx="1744604" cy="722387"/>
            <a:chOff x="2266950" y="2005319"/>
            <a:chExt cx="2813171" cy="463447"/>
          </a:xfrm>
        </p:grpSpPr>
        <p:sp>
          <p:nvSpPr>
            <p:cNvPr id="32" name="矩形 31"/>
            <p:cNvSpPr/>
            <p:nvPr/>
          </p:nvSpPr>
          <p:spPr>
            <a:xfrm>
              <a:off x="2343152" y="2318166"/>
              <a:ext cx="2736969" cy="1506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dist"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266950" y="2005319"/>
              <a:ext cx="1522477" cy="1506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216025">
                <a:lnSpc>
                  <a:spcPct val="120000"/>
                </a:lnSpc>
                <a:spcBef>
                  <a:spcPct val="20000"/>
                </a:spcBef>
              </a:pPr>
              <a:endParaRPr lang="en-US" altLang="zh-CN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5" name="组合 33"/>
          <p:cNvGrpSpPr>
            <a:grpSpLocks/>
          </p:cNvGrpSpPr>
          <p:nvPr/>
        </p:nvGrpSpPr>
        <p:grpSpPr bwMode="auto">
          <a:xfrm>
            <a:off x="4971273" y="2411986"/>
            <a:ext cx="1728851" cy="2728255"/>
            <a:chOff x="2266950" y="2005319"/>
            <a:chExt cx="2788399" cy="1750309"/>
          </a:xfrm>
        </p:grpSpPr>
        <p:sp>
          <p:nvSpPr>
            <p:cNvPr id="35" name="矩形 34"/>
            <p:cNvSpPr/>
            <p:nvPr/>
          </p:nvSpPr>
          <p:spPr>
            <a:xfrm>
              <a:off x="2343171" y="2318165"/>
              <a:ext cx="2712178" cy="14374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Mind Mapping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Rebus Puzzles / Problem Solving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Structured and Unstructured Ideas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Analytic and Research Skills</a:t>
              </a:r>
            </a:p>
            <a:p>
              <a:pPr>
                <a:buFontTx/>
                <a:buChar char="-"/>
              </a:pP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Analytical and Descriptive Writin</a:t>
              </a:r>
              <a:r>
                <a:rPr lang="en-IN" sz="1400" dirty="0" smtClean="0"/>
                <a:t>g</a:t>
              </a:r>
            </a:p>
            <a:p>
              <a:pPr algn="dist"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-"/>
                <a:defRPr/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266950" y="2005319"/>
              <a:ext cx="2725728" cy="15142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Creative Thinking</a:t>
              </a:r>
              <a:endParaRPr lang="en-US" altLang="zh-CN" sz="1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endParaRPr>
            </a:p>
          </p:txBody>
        </p:sp>
      </p:grpSp>
      <p:grpSp>
        <p:nvGrpSpPr>
          <p:cNvPr id="28" name="组合 36"/>
          <p:cNvGrpSpPr>
            <a:grpSpLocks/>
          </p:cNvGrpSpPr>
          <p:nvPr/>
        </p:nvGrpSpPr>
        <p:grpSpPr bwMode="auto">
          <a:xfrm>
            <a:off x="5007368" y="5180856"/>
            <a:ext cx="1754379" cy="2211187"/>
            <a:chOff x="2266950" y="2005320"/>
            <a:chExt cx="2829572" cy="1418585"/>
          </a:xfrm>
        </p:grpSpPr>
        <p:sp>
          <p:nvSpPr>
            <p:cNvPr id="38" name="矩形 37"/>
            <p:cNvSpPr/>
            <p:nvPr/>
          </p:nvSpPr>
          <p:spPr>
            <a:xfrm>
              <a:off x="2343171" y="2318164"/>
              <a:ext cx="2712178" cy="110574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Introduction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Positive Emotions, Habits, Changes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Living a Good Life</a:t>
              </a:r>
            </a:p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- Fulfilling Relationship</a:t>
              </a:r>
            </a:p>
            <a:p>
              <a:pPr>
                <a:buFontTx/>
                <a:buChar char="-"/>
              </a:pP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Overcoming Tough Times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266950" y="2005320"/>
              <a:ext cx="2829572" cy="15389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Positive Psychology </a:t>
              </a:r>
              <a:endParaRPr lang="en-US" altLang="zh-CN" sz="1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endParaRPr>
            </a:p>
          </p:txBody>
        </p:sp>
      </p:grpSp>
      <p:sp>
        <p:nvSpPr>
          <p:cNvPr id="41" name="矩形 40"/>
          <p:cNvSpPr/>
          <p:nvPr/>
        </p:nvSpPr>
        <p:spPr bwMode="auto">
          <a:xfrm>
            <a:off x="5054626" y="8067085"/>
            <a:ext cx="1681593" cy="2347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dist" defTabSz="121666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6" name="Picture 45" descr="WhatsApp_Image_2021-10-20_at_3.35.33_PM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500" y="8921750"/>
            <a:ext cx="1955800" cy="122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WhatsApp_Image_2021-10-20_at_3.35.33_PM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500" y="8921750"/>
            <a:ext cx="1955800" cy="1225550"/>
          </a:xfrm>
          <a:prstGeom prst="rect">
            <a:avLst/>
          </a:prstGeom>
        </p:spPr>
      </p:pic>
      <p:pic>
        <p:nvPicPr>
          <p:cNvPr id="43" name="Picture 42" descr="Placement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28" y="2384613"/>
            <a:ext cx="6943925" cy="5880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12894"/>
            <a:ext cx="113223" cy="777252"/>
          </a:xfrm>
          <a:prstGeom prst="rect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1266" name="文本框 4"/>
          <p:cNvSpPr txBox="1">
            <a:spLocks noChangeArrowheads="1"/>
          </p:cNvSpPr>
          <p:nvPr/>
        </p:nvSpPr>
        <p:spPr bwMode="auto">
          <a:xfrm>
            <a:off x="170554" y="670560"/>
            <a:ext cx="70714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How to Prepare For College Placement</a:t>
            </a:r>
          </a:p>
          <a:p>
            <a:endParaRPr lang="zh-CN" alt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71"/>
          <p:cNvSpPr>
            <a:spLocks noEditPoints="1"/>
          </p:cNvSpPr>
          <p:nvPr/>
        </p:nvSpPr>
        <p:spPr bwMode="auto">
          <a:xfrm flipH="1">
            <a:off x="371499" y="1614529"/>
            <a:ext cx="664820" cy="921408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rgbClr val="00B1E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613"/>
            <a:endParaRPr lang="en-US" altLang="zh-CN" sz="31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1273" name="组合 11"/>
          <p:cNvGrpSpPr>
            <a:grpSpLocks/>
          </p:cNvGrpSpPr>
          <p:nvPr/>
        </p:nvGrpSpPr>
        <p:grpSpPr bwMode="auto">
          <a:xfrm>
            <a:off x="1127238" y="1943672"/>
            <a:ext cx="5810010" cy="653224"/>
            <a:chOff x="1816701" y="1246583"/>
            <a:chExt cx="2959315" cy="1370822"/>
          </a:xfrm>
        </p:grpSpPr>
        <p:sp>
          <p:nvSpPr>
            <p:cNvPr id="13" name="矩形 12"/>
            <p:cNvSpPr/>
            <p:nvPr/>
          </p:nvSpPr>
          <p:spPr>
            <a:xfrm>
              <a:off x="1988244" y="1246583"/>
              <a:ext cx="2787772" cy="1506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dist"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816701" y="2466805"/>
              <a:ext cx="1523347" cy="1506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216025">
                <a:lnSpc>
                  <a:spcPct val="120000"/>
                </a:lnSpc>
                <a:spcBef>
                  <a:spcPct val="20000"/>
                </a:spcBef>
              </a:pPr>
              <a:endParaRPr lang="en-US" altLang="zh-CN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pic>
        <p:nvPicPr>
          <p:cNvPr id="30" name="Picture 29" descr="WhatsApp_Image_2021-10-20_at_3.35.33_PM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500" y="8921750"/>
            <a:ext cx="1955800" cy="1225550"/>
          </a:xfrm>
          <a:prstGeom prst="rect">
            <a:avLst/>
          </a:prstGeom>
        </p:spPr>
      </p:pic>
      <p:sp>
        <p:nvSpPr>
          <p:cNvPr id="31" name="Freeform 71"/>
          <p:cNvSpPr>
            <a:spLocks noEditPoints="1"/>
          </p:cNvSpPr>
          <p:nvPr/>
        </p:nvSpPr>
        <p:spPr bwMode="auto">
          <a:xfrm flipH="1">
            <a:off x="389787" y="3949297"/>
            <a:ext cx="664820" cy="921408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rgbClr val="00B1E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613"/>
            <a:endParaRPr lang="en-US" altLang="zh-CN" sz="31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96070" y="1553203"/>
            <a:ext cx="4195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Check your aptitude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3576" y="2067713"/>
            <a:ext cx="56073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There are different kinds of aptitude tests. They can be to test your: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Logical reasoning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Domain knowledge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Quantitative ability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73646" y="4003794"/>
            <a:ext cx="2222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Group Discussions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9200" y="4479324"/>
            <a:ext cx="53522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Group discussions are generally said to revolve around current topics. Here are some simple tips to prep yourself for it: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Learn to speak up when you have a point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 polite and welcoming of others’ opinions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Keep your language extremely professional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Understand the intentions right before you proceed to oppose someone point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Always make sure to keep the discussion a group discussion and not turn it to a debate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Have good clarity of voice and a proper tone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Gather your friends and do mock discussions to help you prepare well. The main intention of a GD is to discuss Group discussions as an excellent opportunity to showcase the best of your abilities. This is where you can create an impression on your speaking abilities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12894"/>
            <a:ext cx="113223" cy="777252"/>
          </a:xfrm>
          <a:prstGeom prst="rect">
            <a:avLst/>
          </a:prstGeom>
          <a:solidFill>
            <a:srgbClr val="00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1266" name="文本框 4"/>
          <p:cNvSpPr txBox="1">
            <a:spLocks noChangeArrowheads="1"/>
          </p:cNvSpPr>
          <p:nvPr/>
        </p:nvSpPr>
        <p:spPr bwMode="auto">
          <a:xfrm>
            <a:off x="170554" y="670560"/>
            <a:ext cx="70714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How to Prepare For College Placement</a:t>
            </a:r>
          </a:p>
          <a:p>
            <a:endParaRPr lang="zh-CN" alt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71"/>
          <p:cNvSpPr>
            <a:spLocks noEditPoints="1"/>
          </p:cNvSpPr>
          <p:nvPr/>
        </p:nvSpPr>
        <p:spPr bwMode="auto">
          <a:xfrm flipH="1">
            <a:off x="371499" y="1614529"/>
            <a:ext cx="664820" cy="921408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rgbClr val="00B1E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613"/>
            <a:endParaRPr lang="en-US" altLang="zh-CN" sz="31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127238" y="1943672"/>
            <a:ext cx="5810010" cy="653224"/>
            <a:chOff x="1816701" y="1246583"/>
            <a:chExt cx="2959315" cy="1370822"/>
          </a:xfrm>
        </p:grpSpPr>
        <p:sp>
          <p:nvSpPr>
            <p:cNvPr id="13" name="矩形 12"/>
            <p:cNvSpPr/>
            <p:nvPr/>
          </p:nvSpPr>
          <p:spPr>
            <a:xfrm>
              <a:off x="1988244" y="1246583"/>
              <a:ext cx="2787772" cy="1506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dist" defTabSz="121666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816701" y="2466805"/>
              <a:ext cx="1523347" cy="1506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216025">
                <a:lnSpc>
                  <a:spcPct val="120000"/>
                </a:lnSpc>
                <a:spcBef>
                  <a:spcPct val="20000"/>
                </a:spcBef>
              </a:pPr>
              <a:endParaRPr lang="en-US" altLang="zh-CN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pic>
        <p:nvPicPr>
          <p:cNvPr id="30" name="Picture 29" descr="WhatsApp_Image_2021-10-20_at_3.35.33_PM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500" y="8921750"/>
            <a:ext cx="1955800" cy="1225550"/>
          </a:xfrm>
          <a:prstGeom prst="rect">
            <a:avLst/>
          </a:prstGeom>
        </p:spPr>
      </p:pic>
      <p:sp>
        <p:nvSpPr>
          <p:cNvPr id="31" name="Freeform 71"/>
          <p:cNvSpPr>
            <a:spLocks noEditPoints="1"/>
          </p:cNvSpPr>
          <p:nvPr/>
        </p:nvSpPr>
        <p:spPr bwMode="auto">
          <a:xfrm flipH="1">
            <a:off x="389787" y="3949297"/>
            <a:ext cx="664820" cy="921408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rgbClr val="00B1E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613"/>
            <a:endParaRPr lang="en-US" altLang="zh-CN" sz="31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9200" y="4479324"/>
            <a:ext cx="5352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Research well</a:t>
            </a:r>
          </a:p>
          <a:p>
            <a:pPr marL="342900" indent="-342900">
              <a:buFontTx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Body Language</a:t>
            </a:r>
          </a:p>
          <a:p>
            <a:pPr marL="342900" indent="-342900">
              <a:buFontTx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Fillers</a:t>
            </a:r>
          </a:p>
          <a:p>
            <a:pPr marL="342900" indent="-342900">
              <a:buAutoNum type="arabicPeriod" startAt="4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Common interview questions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3951" y="1565394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Panel Interview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43584" y="2005783"/>
            <a:ext cx="55717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panel interview is where a group of people interviewing you to understand your capabilities. It generally consists of a group of three to four or five people who will evaluate your skills. People often get intimidated at this round mostly by seeing more than one person on the panel.</a:t>
            </a:r>
            <a:r>
              <a:rPr lang="en-IN" dirty="0" smtClean="0"/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Speak with clear thoughts and never give room to any ambiguity</a:t>
            </a:r>
            <a:r>
              <a:rPr lang="en-IN" dirty="0" smtClean="0"/>
              <a:t>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0213" y="4089138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HR Interview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apt 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1" y="5878275"/>
            <a:ext cx="2060449" cy="1729533"/>
          </a:xfrm>
          <a:prstGeom prst="rect">
            <a:avLst/>
          </a:prstGeom>
        </p:spPr>
      </p:pic>
      <p:pic>
        <p:nvPicPr>
          <p:cNvPr id="23" name="Picture 22" descr="gd 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208" y="5801805"/>
            <a:ext cx="2682240" cy="1842580"/>
          </a:xfrm>
          <a:prstGeom prst="rect">
            <a:avLst/>
          </a:prstGeom>
        </p:spPr>
      </p:pic>
      <p:pic>
        <p:nvPicPr>
          <p:cNvPr id="24" name="Picture 23" descr="panel 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8239" y="7887414"/>
            <a:ext cx="2084833" cy="1793034"/>
          </a:xfrm>
          <a:prstGeom prst="rect">
            <a:avLst/>
          </a:prstGeom>
        </p:spPr>
      </p:pic>
      <p:pic>
        <p:nvPicPr>
          <p:cNvPr id="25" name="Picture 24" descr="filler 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5552" y="8066683"/>
            <a:ext cx="1609344" cy="124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756</Words>
  <Application>WPS 演示</Application>
  <PresentationFormat>Custom</PresentationFormat>
  <Paragraphs>159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ZhuLong</dc:creator>
  <cp:lastModifiedBy>SIVA</cp:lastModifiedBy>
  <cp:revision>237</cp:revision>
  <dcterms:created xsi:type="dcterms:W3CDTF">2016-01-04T13:36:59Z</dcterms:created>
  <dcterms:modified xsi:type="dcterms:W3CDTF">2021-10-29T10:09:16Z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1033-11.2.0.9075</vt:lpwstr>
  </property>
</Properties>
</file>